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42"/>
  </p:notesMasterIdLst>
  <p:sldIdLst>
    <p:sldId id="256" r:id="rId5"/>
    <p:sldId id="259" r:id="rId6"/>
    <p:sldId id="365" r:id="rId7"/>
    <p:sldId id="261" r:id="rId8"/>
    <p:sldId id="267" r:id="rId9"/>
    <p:sldId id="268" r:id="rId10"/>
    <p:sldId id="323" r:id="rId11"/>
    <p:sldId id="275" r:id="rId12"/>
    <p:sldId id="368" r:id="rId13"/>
    <p:sldId id="277" r:id="rId14"/>
    <p:sldId id="281" r:id="rId15"/>
    <p:sldId id="284" r:id="rId16"/>
    <p:sldId id="286" r:id="rId17"/>
    <p:sldId id="287" r:id="rId18"/>
    <p:sldId id="300" r:id="rId19"/>
    <p:sldId id="291" r:id="rId20"/>
    <p:sldId id="329" r:id="rId21"/>
    <p:sldId id="294" r:id="rId22"/>
    <p:sldId id="304" r:id="rId23"/>
    <p:sldId id="330" r:id="rId24"/>
    <p:sldId id="311" r:id="rId25"/>
    <p:sldId id="296" r:id="rId26"/>
    <p:sldId id="307" r:id="rId27"/>
    <p:sldId id="314" r:id="rId28"/>
    <p:sldId id="315" r:id="rId29"/>
    <p:sldId id="316" r:id="rId30"/>
    <p:sldId id="319" r:id="rId31"/>
    <p:sldId id="325" r:id="rId32"/>
    <p:sldId id="334" r:id="rId33"/>
    <p:sldId id="321" r:id="rId34"/>
    <p:sldId id="356" r:id="rId35"/>
    <p:sldId id="337" r:id="rId36"/>
    <p:sldId id="370" r:id="rId37"/>
    <p:sldId id="373" r:id="rId38"/>
    <p:sldId id="361" r:id="rId39"/>
    <p:sldId id="363" r:id="rId40"/>
    <p:sldId id="345" r:id="rId41"/>
  </p:sldIdLst>
  <p:sldSz cx="9144000" cy="5143500" type="screen16x9"/>
  <p:notesSz cx="6858000" cy="9144000"/>
  <p:custDataLst>
    <p:tags r:id="rId43"/>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Southampton Starts Here" id="{A898E296-CB38-468F-BBF8-8172411B34C4}">
          <p14:sldIdLst>
            <p14:sldId id="256"/>
          </p14:sldIdLst>
        </p14:section>
        <p14:section name="Intro" id="{978EBD10-BD3E-488E-81BB-7BE4FB820B24}">
          <p14:sldIdLst>
            <p14:sldId id="259"/>
            <p14:sldId id="365"/>
            <p14:sldId id="261"/>
          </p14:sldIdLst>
        </p14:section>
        <p14:section name="Background" id="{70A9E148-53B1-462F-90F1-0DE46421D252}">
          <p14:sldIdLst>
            <p14:sldId id="267"/>
            <p14:sldId id="268"/>
            <p14:sldId id="323"/>
          </p14:sldIdLst>
        </p14:section>
        <p14:section name="Prep and initiate" id="{6A14CD0E-3A34-4483-AA1B-538B128B7D9E}">
          <p14:sldIdLst>
            <p14:sldId id="275"/>
            <p14:sldId id="368"/>
            <p14:sldId id="277"/>
            <p14:sldId id="281"/>
            <p14:sldId id="284"/>
            <p14:sldId id="286"/>
            <p14:sldId id="287"/>
            <p14:sldId id="300"/>
          </p14:sldIdLst>
        </p14:section>
        <p14:section name="Remediation starts" id="{844F467F-9437-4861-96D2-9604CFEA179C}">
          <p14:sldIdLst>
            <p14:sldId id="291"/>
            <p14:sldId id="329"/>
            <p14:sldId id="294"/>
            <p14:sldId id="304"/>
            <p14:sldId id="330"/>
            <p14:sldId id="311"/>
            <p14:sldId id="296"/>
          </p14:sldIdLst>
        </p14:section>
        <p14:section name="Additional activities" id="{16DAC0E3-FC12-460F-AC76-C9FE4C10087F}">
          <p14:sldIdLst>
            <p14:sldId id="307"/>
            <p14:sldId id="314"/>
            <p14:sldId id="315"/>
            <p14:sldId id="316"/>
          </p14:sldIdLst>
        </p14:section>
        <p14:section name="Reflections and results" id="{391E4196-1188-4814-9DF4-6FC8A853BD00}">
          <p14:sldIdLst>
            <p14:sldId id="319"/>
            <p14:sldId id="325"/>
            <p14:sldId id="334"/>
            <p14:sldId id="321"/>
            <p14:sldId id="356"/>
            <p14:sldId id="337"/>
          </p14:sldIdLst>
        </p14:section>
        <p14:section name="Conclusion" id="{DF5C25C7-8C37-426E-9ACE-79714D90409C}">
          <p14:sldIdLst>
            <p14:sldId id="370"/>
            <p14:sldId id="373"/>
            <p14:sldId id="361"/>
            <p14:sldId id="363"/>
            <p14:sldId id="3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Fielding" initials="SF" lastIdx="20" clrIdx="0">
    <p:extLst>
      <p:ext uri="{19B8F6BF-5375-455C-9EA6-DF929625EA0E}">
        <p15:presenceInfo xmlns:p15="http://schemas.microsoft.com/office/powerpoint/2012/main" userId="S::sf1m09@soton.ac.uk::b6459c4f-30a1-447a-91b8-90f079dc8471" providerId="AD"/>
      </p:ext>
    </p:extLst>
  </p:cmAuthor>
  <p:cmAuthor id="2" name="Matthew Deeprose" initials="MD" lastIdx="19" clrIdx="1">
    <p:extLst>
      <p:ext uri="{19B8F6BF-5375-455C-9EA6-DF929625EA0E}">
        <p15:presenceInfo xmlns:p15="http://schemas.microsoft.com/office/powerpoint/2012/main" userId="S::Md4@soton.ac.uk::4b9f57a1-f6a7-4947-aa46-f230d0a71242" providerId="AD"/>
      </p:ext>
    </p:extLst>
  </p:cmAuthor>
  <p:cmAuthor id="3" name="Luke Searle" initials="LS" lastIdx="10" clrIdx="2">
    <p:extLst>
      <p:ext uri="{19B8F6BF-5375-455C-9EA6-DF929625EA0E}">
        <p15:presenceInfo xmlns:p15="http://schemas.microsoft.com/office/powerpoint/2012/main" userId="S::ls2u21@soton.ac.uk::04c80b92-84d6-45f4-89e8-a7abfeec59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5A60"/>
    <a:srgbClr val="005C6E"/>
    <a:srgbClr val="F3F3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492A1-BB73-41B1-9738-923916F3A5EC}" v="3" dt="2023-04-21T10:04:11.1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984" y="72"/>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3F0492A1-BB73-41B1-9738-923916F3A5EC}"/>
    <pc:docChg chg="custSel replTag delTag">
      <pc:chgData name="Matthew Deeprose" userId="4b9f57a1-f6a7-4947-aa46-f230d0a71242" providerId="ADAL" clId="{3F0492A1-BB73-41B1-9738-923916F3A5EC}" dt="2023-04-21T10:04:21.159" v="2"/>
      <pc:docMkLst>
        <pc:docMk/>
      </pc:docMkLst>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oleObject" Target="https://sotonac.sharepoint.com/teams/AccessibilityAllies/Shared%20Documents/General/Bb_Course_Remediation_Work/_Accessibility_Sco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'Graphs 2 -Faculty'!$B$31</c:f>
              <c:strCache>
                <c:ptCount val="1"/>
                <c:pt idx="0">
                  <c:v>Before</c:v>
                </c:pt>
              </c:strCache>
            </c:strRef>
          </c:tx>
          <c:spPr>
            <a:pattFill prst="wdDnDiag">
              <a:fgClr>
                <a:schemeClr val="tx1">
                  <a:lumMod val="65000"/>
                  <a:lumOff val="35000"/>
                </a:schemeClr>
              </a:fgClr>
              <a:bgClr>
                <a:schemeClr val="bg1"/>
              </a:bgClr>
            </a:pattFill>
            <a:ln>
              <a:solidFill>
                <a:schemeClr val="accent1"/>
              </a:solidFill>
            </a:ln>
            <a:effectLst/>
          </c:spPr>
          <c:invertIfNegative val="0"/>
          <c:dLbls>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 2 -Faculty'!$A$32:$A$36</c:f>
              <c:strCache>
                <c:ptCount val="5"/>
                <c:pt idx="0">
                  <c:v>Arts and Humanities</c:v>
                </c:pt>
                <c:pt idx="1">
                  <c:v>Environment and Life Sciences</c:v>
                </c:pt>
                <c:pt idx="2">
                  <c:v>Engineering and Physical Sciences</c:v>
                </c:pt>
                <c:pt idx="3">
                  <c:v>Medicine</c:v>
                </c:pt>
                <c:pt idx="4">
                  <c:v>Social Sciences</c:v>
                </c:pt>
              </c:strCache>
            </c:strRef>
          </c:cat>
          <c:val>
            <c:numRef>
              <c:f>'Graphs 2 -Faculty'!$B$32:$B$36</c:f>
              <c:numCache>
                <c:formatCode>0</c:formatCode>
                <c:ptCount val="5"/>
                <c:pt idx="0">
                  <c:v>30.13</c:v>
                </c:pt>
                <c:pt idx="1">
                  <c:v>34.965999999999994</c:v>
                </c:pt>
                <c:pt idx="2">
                  <c:v>18.16</c:v>
                </c:pt>
                <c:pt idx="3">
                  <c:v>45.772000000000006</c:v>
                </c:pt>
                <c:pt idx="4">
                  <c:v>25.076000000000001</c:v>
                </c:pt>
              </c:numCache>
            </c:numRef>
          </c:val>
          <c:extLst>
            <c:ext xmlns:c16="http://schemas.microsoft.com/office/drawing/2014/chart" uri="{C3380CC4-5D6E-409C-BE32-E72D297353CC}">
              <c16:uniqueId val="{00000000-F887-4CA7-B260-A5DC5659DCE1}"/>
            </c:ext>
          </c:extLst>
        </c:ser>
        <c:ser>
          <c:idx val="1"/>
          <c:order val="1"/>
          <c:tx>
            <c:strRef>
              <c:f>'Graphs 2 -Faculty'!$C$31</c:f>
              <c:strCache>
                <c:ptCount val="1"/>
                <c:pt idx="0">
                  <c:v>After</c:v>
                </c:pt>
              </c:strCache>
            </c:strRef>
          </c:tx>
          <c:spPr>
            <a:pattFill prst="pct5">
              <a:fgClr>
                <a:schemeClr val="tx1">
                  <a:lumMod val="65000"/>
                  <a:lumOff val="35000"/>
                </a:schemeClr>
              </a:fgClr>
              <a:bgClr>
                <a:schemeClr val="bg1"/>
              </a:bgClr>
            </a:pattFill>
            <a:ln>
              <a:solidFill>
                <a:srgbClr val="FF0000"/>
              </a:solidFill>
            </a:ln>
            <a:effectLst/>
          </c:spPr>
          <c:invertIfNegative val="0"/>
          <c:dLbls>
            <c:dLbl>
              <c:idx val="3"/>
              <c:layout>
                <c:manualLayout>
                  <c:x val="3.0864197530864196E-3"/>
                  <c:y val="4.296455424274973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887-4CA7-B260-A5DC5659DCE1}"/>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 2 -Faculty'!$A$32:$A$36</c:f>
              <c:strCache>
                <c:ptCount val="5"/>
                <c:pt idx="0">
                  <c:v>Arts and Humanities</c:v>
                </c:pt>
                <c:pt idx="1">
                  <c:v>Environment and Life Sciences</c:v>
                </c:pt>
                <c:pt idx="2">
                  <c:v>Engineering and Physical Sciences</c:v>
                </c:pt>
                <c:pt idx="3">
                  <c:v>Medicine</c:v>
                </c:pt>
                <c:pt idx="4">
                  <c:v>Social Sciences</c:v>
                </c:pt>
              </c:strCache>
            </c:strRef>
          </c:cat>
          <c:val>
            <c:numRef>
              <c:f>'Graphs 2 -Faculty'!$C$32:$C$36</c:f>
              <c:numCache>
                <c:formatCode>0</c:formatCode>
                <c:ptCount val="5"/>
                <c:pt idx="0">
                  <c:v>52.645000000000003</c:v>
                </c:pt>
                <c:pt idx="1">
                  <c:v>55.34104</c:v>
                </c:pt>
                <c:pt idx="2">
                  <c:v>50.64</c:v>
                </c:pt>
                <c:pt idx="3">
                  <c:v>77.61</c:v>
                </c:pt>
                <c:pt idx="4">
                  <c:v>70.52000000000001</c:v>
                </c:pt>
              </c:numCache>
            </c:numRef>
          </c:val>
          <c:extLst>
            <c:ext xmlns:c16="http://schemas.microsoft.com/office/drawing/2014/chart" uri="{C3380CC4-5D6E-409C-BE32-E72D297353CC}">
              <c16:uniqueId val="{00000001-F887-4CA7-B260-A5DC5659DCE1}"/>
            </c:ext>
          </c:extLst>
        </c:ser>
        <c:dLbls>
          <c:dLblPos val="outEnd"/>
          <c:showLegendKey val="0"/>
          <c:showVal val="1"/>
          <c:showCatName val="0"/>
          <c:showSerName val="0"/>
          <c:showPercent val="0"/>
          <c:showBubbleSize val="0"/>
        </c:dLbls>
        <c:gapWidth val="150"/>
        <c:axId val="137775008"/>
        <c:axId val="137776672"/>
      </c:barChart>
      <c:catAx>
        <c:axId val="13777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776672"/>
        <c:crosses val="autoZero"/>
        <c:auto val="1"/>
        <c:lblAlgn val="ctr"/>
        <c:lblOffset val="100"/>
        <c:noMultiLvlLbl val="0"/>
      </c:catAx>
      <c:valAx>
        <c:axId val="13777667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File Accessibility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7750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_rels/data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7.svg"/></Relationships>
</file>

<file path=ppt/diagrams/_rels/data1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ata13.xml.rels><?xml version="1.0" encoding="UTF-8" standalone="yes"?>
<Relationships xmlns="http://schemas.openxmlformats.org/package/2006/relationships"><Relationship Id="rId2" Type="http://schemas.openxmlformats.org/officeDocument/2006/relationships/image" Target="../media/image69.svg"/><Relationship Id="rId1" Type="http://schemas.openxmlformats.org/officeDocument/2006/relationships/image" Target="../media/image68.png"/></Relationships>
</file>

<file path=ppt/diagrams/_rels/data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ata1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90.jpeg"/><Relationship Id="rId4" Type="http://schemas.openxmlformats.org/officeDocument/2006/relationships/image" Target="../media/image93.jpeg"/></Relationships>
</file>

<file path=ppt/diagrams/_rels/data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ata2.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56.svg"/></Relationships>
</file>

<file path=ppt/diagrams/_rels/data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8.svg"/><Relationship Id="rId5" Type="http://schemas.openxmlformats.org/officeDocument/2006/relationships/image" Target="../media/image55.png"/><Relationship Id="rId4" Type="http://schemas.openxmlformats.org/officeDocument/2006/relationships/image" Target="../media/image107.svg"/></Relationships>
</file>

<file path=ppt/diagrams/_rels/data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112.sv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69.svg"/><Relationship Id="rId1" Type="http://schemas.openxmlformats.org/officeDocument/2006/relationships/image" Target="../media/image68.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90.jpeg"/><Relationship Id="rId4" Type="http://schemas.openxmlformats.org/officeDocument/2006/relationships/image" Target="../media/image93.jpeg"/></Relationships>
</file>

<file path=ppt/diagrams/_rels/drawing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2.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56.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8.svg"/><Relationship Id="rId5" Type="http://schemas.openxmlformats.org/officeDocument/2006/relationships/image" Target="../media/image55.png"/><Relationship Id="rId4" Type="http://schemas.openxmlformats.org/officeDocument/2006/relationships/image" Target="../media/image107.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1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A75E89-62C8-41F3-871D-0F8261A6584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8FD07CC-27C5-4C8F-BD3F-5AF72FA39752}">
      <dgm:prSet/>
      <dgm:spPr/>
      <dgm:t>
        <a:bodyPr/>
        <a:lstStyle/>
        <a:p>
          <a:pPr>
            <a:lnSpc>
              <a:spcPct val="100000"/>
            </a:lnSpc>
          </a:pPr>
          <a:r>
            <a:rPr lang="en-GB"/>
            <a:t>Introduce Blackboard Ally.</a:t>
          </a:r>
          <a:endParaRPr lang="en-US"/>
        </a:p>
      </dgm:t>
    </dgm:pt>
    <dgm:pt modelId="{B55662C2-E12F-4653-B138-5DB02D0B60A4}" type="parTrans" cxnId="{BCBF6F2E-E4BF-45CA-B242-E16D2690F9DC}">
      <dgm:prSet/>
      <dgm:spPr/>
      <dgm:t>
        <a:bodyPr/>
        <a:lstStyle/>
        <a:p>
          <a:endParaRPr lang="en-US"/>
        </a:p>
      </dgm:t>
    </dgm:pt>
    <dgm:pt modelId="{E3CFEE04-4966-4454-8132-C13DBE62BA8F}" type="sibTrans" cxnId="{BCBF6F2E-E4BF-45CA-B242-E16D2690F9DC}">
      <dgm:prSet/>
      <dgm:spPr/>
      <dgm:t>
        <a:bodyPr/>
        <a:lstStyle/>
        <a:p>
          <a:pPr>
            <a:lnSpc>
              <a:spcPct val="100000"/>
            </a:lnSpc>
          </a:pPr>
          <a:endParaRPr lang="en-US"/>
        </a:p>
      </dgm:t>
    </dgm:pt>
    <dgm:pt modelId="{D705D0EB-6BBA-4C75-82C9-7F2C92F15370}">
      <dgm:prSet/>
      <dgm:spPr/>
      <dgm:t>
        <a:bodyPr/>
        <a:lstStyle/>
        <a:p>
          <a:pPr>
            <a:lnSpc>
              <a:spcPct val="100000"/>
            </a:lnSpc>
          </a:pPr>
          <a:r>
            <a:rPr lang="en-GB">
              <a:effectLst/>
              <a:latin typeface="Calibri" panose="020F0502020204030204" pitchFamily="34" charset="0"/>
              <a:ea typeface="Calibri" panose="020F0502020204030204" pitchFamily="34" charset="0"/>
              <a:cs typeface="Times New Roman" panose="02020603050405020304" pitchFamily="18" charset="0"/>
            </a:rPr>
            <a:t>How the internship worked.</a:t>
          </a:r>
          <a:endParaRPr lang="en-US"/>
        </a:p>
      </dgm:t>
    </dgm:pt>
    <dgm:pt modelId="{D095B768-0DEB-4B66-AE7B-0B3F6B152852}" type="parTrans" cxnId="{272123ED-7E2D-475D-9A6B-C2BDE28A755A}">
      <dgm:prSet/>
      <dgm:spPr/>
      <dgm:t>
        <a:bodyPr/>
        <a:lstStyle/>
        <a:p>
          <a:endParaRPr lang="en-US"/>
        </a:p>
      </dgm:t>
    </dgm:pt>
    <dgm:pt modelId="{50ABC349-41D4-49CD-A5E3-6F9AF83BEE00}" type="sibTrans" cxnId="{272123ED-7E2D-475D-9A6B-C2BDE28A755A}">
      <dgm:prSet/>
      <dgm:spPr/>
      <dgm:t>
        <a:bodyPr/>
        <a:lstStyle/>
        <a:p>
          <a:pPr>
            <a:lnSpc>
              <a:spcPct val="100000"/>
            </a:lnSpc>
          </a:pPr>
          <a:endParaRPr lang="en-US"/>
        </a:p>
      </dgm:t>
    </dgm:pt>
    <dgm:pt modelId="{87F6BF68-4A21-497A-BFC0-85DE543686D7}">
      <dgm:prSet/>
      <dgm:spPr/>
      <dgm:t>
        <a:bodyPr/>
        <a:lstStyle/>
        <a:p>
          <a:pPr>
            <a:lnSpc>
              <a:spcPct val="100000"/>
            </a:lnSpc>
          </a:pPr>
          <a:r>
            <a:rPr lang="en-GB">
              <a:effectLst/>
              <a:latin typeface="Calibri" panose="020F0502020204030204" pitchFamily="34" charset="0"/>
              <a:ea typeface="Calibri" panose="020F0502020204030204" pitchFamily="34" charset="0"/>
              <a:cs typeface="Times New Roman" panose="02020603050405020304" pitchFamily="18" charset="0"/>
            </a:rPr>
            <a:t>Our appointment of five interns to improve content accessibility.</a:t>
          </a:r>
          <a:endParaRPr lang="en-US"/>
        </a:p>
      </dgm:t>
    </dgm:pt>
    <dgm:pt modelId="{C4906030-16D2-4F04-B453-6C2ACE2E981F}" type="parTrans" cxnId="{14ED05AD-586F-4A24-B417-BDE8B5BCB330}">
      <dgm:prSet/>
      <dgm:spPr/>
      <dgm:t>
        <a:bodyPr/>
        <a:lstStyle/>
        <a:p>
          <a:endParaRPr lang="en-US"/>
        </a:p>
      </dgm:t>
    </dgm:pt>
    <dgm:pt modelId="{AABD2DDA-8B96-49AE-AE3D-1350EEEBC538}" type="sibTrans" cxnId="{14ED05AD-586F-4A24-B417-BDE8B5BCB330}">
      <dgm:prSet/>
      <dgm:spPr/>
      <dgm:t>
        <a:bodyPr/>
        <a:lstStyle/>
        <a:p>
          <a:pPr>
            <a:lnSpc>
              <a:spcPct val="100000"/>
            </a:lnSpc>
          </a:pPr>
          <a:endParaRPr lang="en-US"/>
        </a:p>
      </dgm:t>
    </dgm:pt>
    <dgm:pt modelId="{FE181A59-B3A1-4567-8553-8AF53A146670}">
      <dgm:prSet/>
      <dgm:spPr/>
      <dgm:t>
        <a:bodyPr/>
        <a:lstStyle/>
        <a:p>
          <a:pPr>
            <a:lnSpc>
              <a:spcPct val="100000"/>
            </a:lnSpc>
          </a:pPr>
          <a:r>
            <a:rPr lang="en-GB">
              <a:effectLst/>
              <a:latin typeface="Calibri" panose="020F0502020204030204" pitchFamily="34" charset="0"/>
              <a:ea typeface="Calibri" panose="020F0502020204030204" pitchFamily="34" charset="0"/>
              <a:cs typeface="Times New Roman" panose="02020603050405020304" pitchFamily="18" charset="0"/>
            </a:rPr>
            <a:t>Sharing our lessons.</a:t>
          </a:r>
          <a:endParaRPr lang="en-US"/>
        </a:p>
      </dgm:t>
    </dgm:pt>
    <dgm:pt modelId="{146281CC-315D-4A58-9A9D-2DA3316A2B9D}" type="sibTrans" cxnId="{A5370A07-F203-4CCC-9044-9A715FA52DC6}">
      <dgm:prSet/>
      <dgm:spPr/>
      <dgm:t>
        <a:bodyPr/>
        <a:lstStyle/>
        <a:p>
          <a:endParaRPr lang="en-US"/>
        </a:p>
      </dgm:t>
    </dgm:pt>
    <dgm:pt modelId="{8EE3F975-61DF-474F-A46B-79DCC0C4063A}" type="parTrans" cxnId="{A5370A07-F203-4CCC-9044-9A715FA52DC6}">
      <dgm:prSet/>
      <dgm:spPr/>
      <dgm:t>
        <a:bodyPr/>
        <a:lstStyle/>
        <a:p>
          <a:endParaRPr lang="en-US"/>
        </a:p>
      </dgm:t>
    </dgm:pt>
    <dgm:pt modelId="{1774C315-4D92-42B2-846B-E1CE0CF3941E}" type="pres">
      <dgm:prSet presAssocID="{55A75E89-62C8-41F3-871D-0F8261A65847}" presName="root" presStyleCnt="0">
        <dgm:presLayoutVars>
          <dgm:dir/>
          <dgm:resizeHandles val="exact"/>
        </dgm:presLayoutVars>
      </dgm:prSet>
      <dgm:spPr/>
    </dgm:pt>
    <dgm:pt modelId="{1EB4F958-2C1C-400E-8024-4770EF7F4F01}" type="pres">
      <dgm:prSet presAssocID="{55A75E89-62C8-41F3-871D-0F8261A65847}" presName="container" presStyleCnt="0">
        <dgm:presLayoutVars>
          <dgm:dir/>
          <dgm:resizeHandles val="exact"/>
        </dgm:presLayoutVars>
      </dgm:prSet>
      <dgm:spPr/>
    </dgm:pt>
    <dgm:pt modelId="{25676387-C78E-4E3A-A7B9-FA5AF8F51A3E}" type="pres">
      <dgm:prSet presAssocID="{A8FD07CC-27C5-4C8F-BD3F-5AF72FA39752}" presName="compNode" presStyleCnt="0"/>
      <dgm:spPr/>
    </dgm:pt>
    <dgm:pt modelId="{6BCECAF8-6A11-40AD-8AB2-52EE1B087FAB}" type="pres">
      <dgm:prSet presAssocID="{A8FD07CC-27C5-4C8F-BD3F-5AF72FA39752}" presName="iconBgRect" presStyleLbl="bgShp" presStyleIdx="0" presStyleCnt="4"/>
      <dgm:spPr>
        <a:solidFill>
          <a:schemeClr val="accent5"/>
        </a:solidFill>
        <a:ln w="38100">
          <a:solidFill>
            <a:schemeClr val="tx1"/>
          </a:solidFill>
        </a:ln>
      </dgm:spPr>
    </dgm:pt>
    <dgm:pt modelId="{D45F5836-F85B-4B2E-9F2C-532FA7390F77}" type="pres">
      <dgm:prSet presAssocID="{A8FD07CC-27C5-4C8F-BD3F-5AF72FA39752}" presName="iconRect" presStyleLbl="node1" presStyleIdx="0" presStyleCnt="4"/>
      <dgm:spPr>
        <a:blipFill>
          <a:blip xmlns:r="http://schemas.openxmlformats.org/officeDocument/2006/relationships" r:embed="rId1"/>
          <a:srcRect/>
          <a:stretch>
            <a:fillRect l="-7000" r="-7000"/>
          </a:stretch>
        </a:blipFill>
        <a:ln>
          <a:noFill/>
        </a:ln>
      </dgm:spPr>
    </dgm:pt>
    <dgm:pt modelId="{A4871167-3219-4F57-BBC4-5E6CD153D0DA}" type="pres">
      <dgm:prSet presAssocID="{A8FD07CC-27C5-4C8F-BD3F-5AF72FA39752}" presName="spaceRect" presStyleCnt="0"/>
      <dgm:spPr/>
    </dgm:pt>
    <dgm:pt modelId="{47801ABE-FF9C-4F1D-9114-D3593F3E9024}" type="pres">
      <dgm:prSet presAssocID="{A8FD07CC-27C5-4C8F-BD3F-5AF72FA39752}" presName="textRect" presStyleLbl="revTx" presStyleIdx="0" presStyleCnt="4">
        <dgm:presLayoutVars>
          <dgm:chMax val="1"/>
          <dgm:chPref val="1"/>
        </dgm:presLayoutVars>
      </dgm:prSet>
      <dgm:spPr/>
    </dgm:pt>
    <dgm:pt modelId="{3BE3CE48-3399-4CD3-B6A2-8B566E9F0D4E}" type="pres">
      <dgm:prSet presAssocID="{E3CFEE04-4966-4454-8132-C13DBE62BA8F}" presName="sibTrans" presStyleLbl="sibTrans2D1" presStyleIdx="0" presStyleCnt="0"/>
      <dgm:spPr/>
    </dgm:pt>
    <dgm:pt modelId="{CF4E4782-838B-46F0-BF2F-62C72C40277C}" type="pres">
      <dgm:prSet presAssocID="{D705D0EB-6BBA-4C75-82C9-7F2C92F15370}" presName="compNode" presStyleCnt="0"/>
      <dgm:spPr/>
    </dgm:pt>
    <dgm:pt modelId="{3ACD306B-FF1B-4F40-A701-88C10356D109}" type="pres">
      <dgm:prSet presAssocID="{D705D0EB-6BBA-4C75-82C9-7F2C92F15370}" presName="iconBgRect" presStyleLbl="bgShp" presStyleIdx="1" presStyleCnt="4"/>
      <dgm:spPr>
        <a:solidFill>
          <a:schemeClr val="accent5"/>
        </a:solidFill>
        <a:ln w="38100">
          <a:solidFill>
            <a:schemeClr val="tx1"/>
          </a:solidFill>
        </a:ln>
      </dgm:spPr>
    </dgm:pt>
    <dgm:pt modelId="{A9389D1A-1171-43B9-91CE-26927472DD6D}" type="pres">
      <dgm:prSet presAssocID="{D705D0EB-6BBA-4C75-82C9-7F2C92F15370}" presName="iconRect" presStyleLbl="node1" presStyleIdx="1"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Lights On with solid fill"/>
        </a:ext>
      </dgm:extLst>
    </dgm:pt>
    <dgm:pt modelId="{F1CADA5E-30C9-4033-8139-FC123B8D68E3}" type="pres">
      <dgm:prSet presAssocID="{D705D0EB-6BBA-4C75-82C9-7F2C92F15370}" presName="spaceRect" presStyleCnt="0"/>
      <dgm:spPr/>
    </dgm:pt>
    <dgm:pt modelId="{7C7E811D-4EAD-46CE-BE7A-63BA755AF508}" type="pres">
      <dgm:prSet presAssocID="{D705D0EB-6BBA-4C75-82C9-7F2C92F15370}" presName="textRect" presStyleLbl="revTx" presStyleIdx="1" presStyleCnt="4">
        <dgm:presLayoutVars>
          <dgm:chMax val="1"/>
          <dgm:chPref val="1"/>
        </dgm:presLayoutVars>
      </dgm:prSet>
      <dgm:spPr/>
    </dgm:pt>
    <dgm:pt modelId="{92C115E7-FE54-4EE6-ADD0-982F82BBD9DC}" type="pres">
      <dgm:prSet presAssocID="{50ABC349-41D4-49CD-A5E3-6F9AF83BEE00}" presName="sibTrans" presStyleLbl="sibTrans2D1" presStyleIdx="0" presStyleCnt="0"/>
      <dgm:spPr/>
    </dgm:pt>
    <dgm:pt modelId="{5100DCA4-8374-4498-B588-7B9552B8BF6C}" type="pres">
      <dgm:prSet presAssocID="{87F6BF68-4A21-497A-BFC0-85DE543686D7}" presName="compNode" presStyleCnt="0"/>
      <dgm:spPr/>
    </dgm:pt>
    <dgm:pt modelId="{F87A0E4E-5720-423B-ADF0-5C60B10532C1}" type="pres">
      <dgm:prSet presAssocID="{87F6BF68-4A21-497A-BFC0-85DE543686D7}" presName="iconBgRect" presStyleLbl="bgShp" presStyleIdx="2" presStyleCnt="4"/>
      <dgm:spPr>
        <a:solidFill>
          <a:schemeClr val="accent5"/>
        </a:solidFill>
        <a:ln w="38100">
          <a:solidFill>
            <a:schemeClr val="tx1"/>
          </a:solidFill>
        </a:ln>
      </dgm:spPr>
    </dgm:pt>
    <dgm:pt modelId="{FD42393A-B37F-4803-8E6F-1E0AA87D43CC}" type="pres">
      <dgm:prSet presAssocID="{87F6BF68-4A21-497A-BFC0-85DE543686D7}" presName="iconRect" presStyleLbl="node1" presStyleIdx="2"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Group of women with solid fill"/>
        </a:ext>
      </dgm:extLst>
    </dgm:pt>
    <dgm:pt modelId="{E647E05E-29C0-49F5-8F3F-AD87D3437B06}" type="pres">
      <dgm:prSet presAssocID="{87F6BF68-4A21-497A-BFC0-85DE543686D7}" presName="spaceRect" presStyleCnt="0"/>
      <dgm:spPr/>
    </dgm:pt>
    <dgm:pt modelId="{A8E681D1-6A01-4CDA-9425-E4BB19BA612C}" type="pres">
      <dgm:prSet presAssocID="{87F6BF68-4A21-497A-BFC0-85DE543686D7}" presName="textRect" presStyleLbl="revTx" presStyleIdx="2" presStyleCnt="4">
        <dgm:presLayoutVars>
          <dgm:chMax val="1"/>
          <dgm:chPref val="1"/>
        </dgm:presLayoutVars>
      </dgm:prSet>
      <dgm:spPr/>
    </dgm:pt>
    <dgm:pt modelId="{F3C6C1CF-CFF7-4193-83E9-4D9F499B4084}" type="pres">
      <dgm:prSet presAssocID="{AABD2DDA-8B96-49AE-AE3D-1350EEEBC538}" presName="sibTrans" presStyleLbl="sibTrans2D1" presStyleIdx="0" presStyleCnt="0"/>
      <dgm:spPr/>
    </dgm:pt>
    <dgm:pt modelId="{D56B7C03-3CA2-4668-A274-7F2097A5B8B7}" type="pres">
      <dgm:prSet presAssocID="{FE181A59-B3A1-4567-8553-8AF53A146670}" presName="compNode" presStyleCnt="0"/>
      <dgm:spPr/>
    </dgm:pt>
    <dgm:pt modelId="{DEB93751-BDFD-4473-98E1-D60AF73C2880}" type="pres">
      <dgm:prSet presAssocID="{FE181A59-B3A1-4567-8553-8AF53A146670}" presName="iconBgRect" presStyleLbl="bgShp" presStyleIdx="3" presStyleCnt="4"/>
      <dgm:spPr>
        <a:solidFill>
          <a:schemeClr val="accent5"/>
        </a:solidFill>
        <a:ln w="38100">
          <a:solidFill>
            <a:schemeClr val="tx1"/>
          </a:solidFill>
        </a:ln>
      </dgm:spPr>
    </dgm:pt>
    <dgm:pt modelId="{3B629ACF-D4A1-4B3A-B10C-1DCA83390E50}" type="pres">
      <dgm:prSet presAssocID="{FE181A59-B3A1-4567-8553-8AF53A146670}"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A4E3D51F-4DE7-47F6-92ED-A2269FE3BDD8}" type="pres">
      <dgm:prSet presAssocID="{FE181A59-B3A1-4567-8553-8AF53A146670}" presName="spaceRect" presStyleCnt="0"/>
      <dgm:spPr/>
    </dgm:pt>
    <dgm:pt modelId="{ECA9A762-6FA2-4915-B1DF-D8C1F2DE58AC}" type="pres">
      <dgm:prSet presAssocID="{FE181A59-B3A1-4567-8553-8AF53A146670}" presName="textRect" presStyleLbl="revTx" presStyleIdx="3" presStyleCnt="4">
        <dgm:presLayoutVars>
          <dgm:chMax val="1"/>
          <dgm:chPref val="1"/>
        </dgm:presLayoutVars>
      </dgm:prSet>
      <dgm:spPr/>
    </dgm:pt>
  </dgm:ptLst>
  <dgm:cxnLst>
    <dgm:cxn modelId="{A5370A07-F203-4CCC-9044-9A715FA52DC6}" srcId="{55A75E89-62C8-41F3-871D-0F8261A65847}" destId="{FE181A59-B3A1-4567-8553-8AF53A146670}" srcOrd="3" destOrd="0" parTransId="{8EE3F975-61DF-474F-A46B-79DCC0C4063A}" sibTransId="{146281CC-315D-4A58-9A9D-2DA3316A2B9D}"/>
    <dgm:cxn modelId="{F9C12226-4CC6-4D65-A3D5-E6374FD8D5BF}" type="presOf" srcId="{AABD2DDA-8B96-49AE-AE3D-1350EEEBC538}" destId="{F3C6C1CF-CFF7-4193-83E9-4D9F499B4084}" srcOrd="0" destOrd="0" presId="urn:microsoft.com/office/officeart/2018/2/layout/IconCircleList"/>
    <dgm:cxn modelId="{EDD1B428-E937-49C4-BE93-E35206AE0531}" type="presOf" srcId="{55A75E89-62C8-41F3-871D-0F8261A65847}" destId="{1774C315-4D92-42B2-846B-E1CE0CF3941E}" srcOrd="0" destOrd="0" presId="urn:microsoft.com/office/officeart/2018/2/layout/IconCircleList"/>
    <dgm:cxn modelId="{BCBF6F2E-E4BF-45CA-B242-E16D2690F9DC}" srcId="{55A75E89-62C8-41F3-871D-0F8261A65847}" destId="{A8FD07CC-27C5-4C8F-BD3F-5AF72FA39752}" srcOrd="0" destOrd="0" parTransId="{B55662C2-E12F-4653-B138-5DB02D0B60A4}" sibTransId="{E3CFEE04-4966-4454-8132-C13DBE62BA8F}"/>
    <dgm:cxn modelId="{2ED9523C-A58B-41D9-8C5C-741C47BCD2FB}" type="presOf" srcId="{87F6BF68-4A21-497A-BFC0-85DE543686D7}" destId="{A8E681D1-6A01-4CDA-9425-E4BB19BA612C}" srcOrd="0" destOrd="0" presId="urn:microsoft.com/office/officeart/2018/2/layout/IconCircleList"/>
    <dgm:cxn modelId="{2D41F14B-8224-417C-BF91-7FC5A542C891}" type="presOf" srcId="{E3CFEE04-4966-4454-8132-C13DBE62BA8F}" destId="{3BE3CE48-3399-4CD3-B6A2-8B566E9F0D4E}" srcOrd="0" destOrd="0" presId="urn:microsoft.com/office/officeart/2018/2/layout/IconCircleList"/>
    <dgm:cxn modelId="{F6B23691-32F9-4AC4-B85F-0E2FEC730CD0}" type="presOf" srcId="{FE181A59-B3A1-4567-8553-8AF53A146670}" destId="{ECA9A762-6FA2-4915-B1DF-D8C1F2DE58AC}" srcOrd="0" destOrd="0" presId="urn:microsoft.com/office/officeart/2018/2/layout/IconCircleList"/>
    <dgm:cxn modelId="{14ED05AD-586F-4A24-B417-BDE8B5BCB330}" srcId="{55A75E89-62C8-41F3-871D-0F8261A65847}" destId="{87F6BF68-4A21-497A-BFC0-85DE543686D7}" srcOrd="2" destOrd="0" parTransId="{C4906030-16D2-4F04-B453-6C2ACE2E981F}" sibTransId="{AABD2DDA-8B96-49AE-AE3D-1350EEEBC538}"/>
    <dgm:cxn modelId="{600B08B6-3B24-497B-98E2-0472D0B60CC7}" type="presOf" srcId="{50ABC349-41D4-49CD-A5E3-6F9AF83BEE00}" destId="{92C115E7-FE54-4EE6-ADD0-982F82BBD9DC}" srcOrd="0" destOrd="0" presId="urn:microsoft.com/office/officeart/2018/2/layout/IconCircleList"/>
    <dgm:cxn modelId="{FE2F7CE5-67F9-4F02-951A-453E41526B44}" type="presOf" srcId="{A8FD07CC-27C5-4C8F-BD3F-5AF72FA39752}" destId="{47801ABE-FF9C-4F1D-9114-D3593F3E9024}" srcOrd="0" destOrd="0" presId="urn:microsoft.com/office/officeart/2018/2/layout/IconCircleList"/>
    <dgm:cxn modelId="{16B7C1E5-9BB4-458C-A6D7-BF2C249A5E3F}" type="presOf" srcId="{D705D0EB-6BBA-4C75-82C9-7F2C92F15370}" destId="{7C7E811D-4EAD-46CE-BE7A-63BA755AF508}" srcOrd="0" destOrd="0" presId="urn:microsoft.com/office/officeart/2018/2/layout/IconCircleList"/>
    <dgm:cxn modelId="{272123ED-7E2D-475D-9A6B-C2BDE28A755A}" srcId="{55A75E89-62C8-41F3-871D-0F8261A65847}" destId="{D705D0EB-6BBA-4C75-82C9-7F2C92F15370}" srcOrd="1" destOrd="0" parTransId="{D095B768-0DEB-4B66-AE7B-0B3F6B152852}" sibTransId="{50ABC349-41D4-49CD-A5E3-6F9AF83BEE00}"/>
    <dgm:cxn modelId="{BD12C8C4-1AF3-4F61-B59E-207CEFC63CEE}" type="presParOf" srcId="{1774C315-4D92-42B2-846B-E1CE0CF3941E}" destId="{1EB4F958-2C1C-400E-8024-4770EF7F4F01}" srcOrd="0" destOrd="0" presId="urn:microsoft.com/office/officeart/2018/2/layout/IconCircleList"/>
    <dgm:cxn modelId="{7D57687B-012B-46FB-9150-CA93A524BB6E}" type="presParOf" srcId="{1EB4F958-2C1C-400E-8024-4770EF7F4F01}" destId="{25676387-C78E-4E3A-A7B9-FA5AF8F51A3E}" srcOrd="0" destOrd="0" presId="urn:microsoft.com/office/officeart/2018/2/layout/IconCircleList"/>
    <dgm:cxn modelId="{404C7EFC-608C-4428-A1C2-51D7F4AF0B63}" type="presParOf" srcId="{25676387-C78E-4E3A-A7B9-FA5AF8F51A3E}" destId="{6BCECAF8-6A11-40AD-8AB2-52EE1B087FAB}" srcOrd="0" destOrd="0" presId="urn:microsoft.com/office/officeart/2018/2/layout/IconCircleList"/>
    <dgm:cxn modelId="{906C8193-5936-47EE-95C3-50F1C43BBD73}" type="presParOf" srcId="{25676387-C78E-4E3A-A7B9-FA5AF8F51A3E}" destId="{D45F5836-F85B-4B2E-9F2C-532FA7390F77}" srcOrd="1" destOrd="0" presId="urn:microsoft.com/office/officeart/2018/2/layout/IconCircleList"/>
    <dgm:cxn modelId="{8EE1E1D2-B27E-428F-8BBA-CBBA0D2178E3}" type="presParOf" srcId="{25676387-C78E-4E3A-A7B9-FA5AF8F51A3E}" destId="{A4871167-3219-4F57-BBC4-5E6CD153D0DA}" srcOrd="2" destOrd="0" presId="urn:microsoft.com/office/officeart/2018/2/layout/IconCircleList"/>
    <dgm:cxn modelId="{6C56B109-3683-41DB-9976-452E4457F6EF}" type="presParOf" srcId="{25676387-C78E-4E3A-A7B9-FA5AF8F51A3E}" destId="{47801ABE-FF9C-4F1D-9114-D3593F3E9024}" srcOrd="3" destOrd="0" presId="urn:microsoft.com/office/officeart/2018/2/layout/IconCircleList"/>
    <dgm:cxn modelId="{F830250F-BFC1-4811-9B2D-9844ED302667}" type="presParOf" srcId="{1EB4F958-2C1C-400E-8024-4770EF7F4F01}" destId="{3BE3CE48-3399-4CD3-B6A2-8B566E9F0D4E}" srcOrd="1" destOrd="0" presId="urn:microsoft.com/office/officeart/2018/2/layout/IconCircleList"/>
    <dgm:cxn modelId="{DB1457BE-975E-45DA-8B31-F1F509F3C82B}" type="presParOf" srcId="{1EB4F958-2C1C-400E-8024-4770EF7F4F01}" destId="{CF4E4782-838B-46F0-BF2F-62C72C40277C}" srcOrd="2" destOrd="0" presId="urn:microsoft.com/office/officeart/2018/2/layout/IconCircleList"/>
    <dgm:cxn modelId="{37E3BFE4-C7FE-4957-958A-86AB292451B2}" type="presParOf" srcId="{CF4E4782-838B-46F0-BF2F-62C72C40277C}" destId="{3ACD306B-FF1B-4F40-A701-88C10356D109}" srcOrd="0" destOrd="0" presId="urn:microsoft.com/office/officeart/2018/2/layout/IconCircleList"/>
    <dgm:cxn modelId="{3AD35F23-8B77-4BFC-AC3E-889942331418}" type="presParOf" srcId="{CF4E4782-838B-46F0-BF2F-62C72C40277C}" destId="{A9389D1A-1171-43B9-91CE-26927472DD6D}" srcOrd="1" destOrd="0" presId="urn:microsoft.com/office/officeart/2018/2/layout/IconCircleList"/>
    <dgm:cxn modelId="{56B95072-D391-4F54-9CBC-81AD68AE5E90}" type="presParOf" srcId="{CF4E4782-838B-46F0-BF2F-62C72C40277C}" destId="{F1CADA5E-30C9-4033-8139-FC123B8D68E3}" srcOrd="2" destOrd="0" presId="urn:microsoft.com/office/officeart/2018/2/layout/IconCircleList"/>
    <dgm:cxn modelId="{2E42D4D4-0B88-47C9-BEF7-4411B5662DED}" type="presParOf" srcId="{CF4E4782-838B-46F0-BF2F-62C72C40277C}" destId="{7C7E811D-4EAD-46CE-BE7A-63BA755AF508}" srcOrd="3" destOrd="0" presId="urn:microsoft.com/office/officeart/2018/2/layout/IconCircleList"/>
    <dgm:cxn modelId="{810F6390-0143-41AE-B928-B8042DBE9C4D}" type="presParOf" srcId="{1EB4F958-2C1C-400E-8024-4770EF7F4F01}" destId="{92C115E7-FE54-4EE6-ADD0-982F82BBD9DC}" srcOrd="3" destOrd="0" presId="urn:microsoft.com/office/officeart/2018/2/layout/IconCircleList"/>
    <dgm:cxn modelId="{7484187D-5B67-4086-B4D4-DAF8B1E2931A}" type="presParOf" srcId="{1EB4F958-2C1C-400E-8024-4770EF7F4F01}" destId="{5100DCA4-8374-4498-B588-7B9552B8BF6C}" srcOrd="4" destOrd="0" presId="urn:microsoft.com/office/officeart/2018/2/layout/IconCircleList"/>
    <dgm:cxn modelId="{5C7D280D-884A-4D29-844D-A0640FC2CD47}" type="presParOf" srcId="{5100DCA4-8374-4498-B588-7B9552B8BF6C}" destId="{F87A0E4E-5720-423B-ADF0-5C60B10532C1}" srcOrd="0" destOrd="0" presId="urn:microsoft.com/office/officeart/2018/2/layout/IconCircleList"/>
    <dgm:cxn modelId="{7145FEFA-3946-4030-9B97-174C21B9EA03}" type="presParOf" srcId="{5100DCA4-8374-4498-B588-7B9552B8BF6C}" destId="{FD42393A-B37F-4803-8E6F-1E0AA87D43CC}" srcOrd="1" destOrd="0" presId="urn:microsoft.com/office/officeart/2018/2/layout/IconCircleList"/>
    <dgm:cxn modelId="{871F0FEF-3798-4595-96A1-97CBBC2F8C97}" type="presParOf" srcId="{5100DCA4-8374-4498-B588-7B9552B8BF6C}" destId="{E647E05E-29C0-49F5-8F3F-AD87D3437B06}" srcOrd="2" destOrd="0" presId="urn:microsoft.com/office/officeart/2018/2/layout/IconCircleList"/>
    <dgm:cxn modelId="{8E4B1E03-9A4D-4F02-96F5-C894C8C5B579}" type="presParOf" srcId="{5100DCA4-8374-4498-B588-7B9552B8BF6C}" destId="{A8E681D1-6A01-4CDA-9425-E4BB19BA612C}" srcOrd="3" destOrd="0" presId="urn:microsoft.com/office/officeart/2018/2/layout/IconCircleList"/>
    <dgm:cxn modelId="{B7E025DC-9EFA-41B4-AD47-62C62A43AD39}" type="presParOf" srcId="{1EB4F958-2C1C-400E-8024-4770EF7F4F01}" destId="{F3C6C1CF-CFF7-4193-83E9-4D9F499B4084}" srcOrd="5" destOrd="0" presId="urn:microsoft.com/office/officeart/2018/2/layout/IconCircleList"/>
    <dgm:cxn modelId="{9604B788-B769-4C7C-8AD4-FF750A4125C3}" type="presParOf" srcId="{1EB4F958-2C1C-400E-8024-4770EF7F4F01}" destId="{D56B7C03-3CA2-4668-A274-7F2097A5B8B7}" srcOrd="6" destOrd="0" presId="urn:microsoft.com/office/officeart/2018/2/layout/IconCircleList"/>
    <dgm:cxn modelId="{35F59CD4-5753-424E-BD59-19FAAB9FFF75}" type="presParOf" srcId="{D56B7C03-3CA2-4668-A274-7F2097A5B8B7}" destId="{DEB93751-BDFD-4473-98E1-D60AF73C2880}" srcOrd="0" destOrd="0" presId="urn:microsoft.com/office/officeart/2018/2/layout/IconCircleList"/>
    <dgm:cxn modelId="{BDC9F8F6-B00E-4C3C-9842-469C91FF4450}" type="presParOf" srcId="{D56B7C03-3CA2-4668-A274-7F2097A5B8B7}" destId="{3B629ACF-D4A1-4B3A-B10C-1DCA83390E50}" srcOrd="1" destOrd="0" presId="urn:microsoft.com/office/officeart/2018/2/layout/IconCircleList"/>
    <dgm:cxn modelId="{FB07053E-055F-4A20-9BDC-F78C84C5686F}" type="presParOf" srcId="{D56B7C03-3CA2-4668-A274-7F2097A5B8B7}" destId="{A4E3D51F-4DE7-47F6-92ED-A2269FE3BDD8}" srcOrd="2" destOrd="0" presId="urn:microsoft.com/office/officeart/2018/2/layout/IconCircleList"/>
    <dgm:cxn modelId="{F91FC145-A7AD-4605-B1F1-C31E80C0BF84}" type="presParOf" srcId="{D56B7C03-3CA2-4668-A274-7F2097A5B8B7}" destId="{ECA9A762-6FA2-4915-B1DF-D8C1F2DE58A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10172E-A5DD-459C-9C5E-0A67FB933B8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B310E5-2489-4046-A17E-9D920F03A88F}">
      <dgm:prSet custT="1"/>
      <dgm:spPr/>
      <dgm:t>
        <a:bodyPr/>
        <a:lstStyle/>
        <a:p>
          <a:pPr>
            <a:lnSpc>
              <a:spcPct val="100000"/>
            </a:lnSpc>
          </a:pPr>
          <a:r>
            <a:rPr lang="en-GB" sz="1600"/>
            <a:t>Discuss issues via Teams and in stand-ups.</a:t>
          </a:r>
          <a:endParaRPr lang="en-US" sz="1600"/>
        </a:p>
      </dgm:t>
    </dgm:pt>
    <dgm:pt modelId="{65254B45-FBFA-473D-A12B-A989229B3BF9}" type="parTrans" cxnId="{0B5DEBFE-9975-4DDB-9468-6AD881CF5445}">
      <dgm:prSet/>
      <dgm:spPr/>
      <dgm:t>
        <a:bodyPr/>
        <a:lstStyle/>
        <a:p>
          <a:endParaRPr lang="en-US" sz="2000"/>
        </a:p>
      </dgm:t>
    </dgm:pt>
    <dgm:pt modelId="{A74A1237-0FCA-4E5B-85E4-AD88463020D8}" type="sibTrans" cxnId="{0B5DEBFE-9975-4DDB-9468-6AD881CF5445}">
      <dgm:prSet/>
      <dgm:spPr/>
      <dgm:t>
        <a:bodyPr/>
        <a:lstStyle/>
        <a:p>
          <a:endParaRPr lang="en-US" sz="2000"/>
        </a:p>
      </dgm:t>
    </dgm:pt>
    <dgm:pt modelId="{8AF39F50-D429-4057-B456-9A9853BECE78}">
      <dgm:prSet custT="1"/>
      <dgm:spPr/>
      <dgm:t>
        <a:bodyPr/>
        <a:lstStyle/>
        <a:p>
          <a:pPr>
            <a:lnSpc>
              <a:spcPct val="100000"/>
            </a:lnSpc>
          </a:pPr>
          <a:r>
            <a:rPr lang="en-GB" sz="1600"/>
            <a:t>Accessibility subject matter experts available via chat.</a:t>
          </a:r>
          <a:endParaRPr lang="en-US" sz="1600"/>
        </a:p>
      </dgm:t>
    </dgm:pt>
    <dgm:pt modelId="{BF691359-6516-4532-B6CA-F41D9266904E}" type="parTrans" cxnId="{46088855-46F9-4762-9414-64F22886EF9B}">
      <dgm:prSet/>
      <dgm:spPr/>
      <dgm:t>
        <a:bodyPr/>
        <a:lstStyle/>
        <a:p>
          <a:endParaRPr lang="en-US" sz="2000"/>
        </a:p>
      </dgm:t>
    </dgm:pt>
    <dgm:pt modelId="{79A1DA3A-0B6B-4771-99D0-F203F27C5EC6}" type="sibTrans" cxnId="{46088855-46F9-4762-9414-64F22886EF9B}">
      <dgm:prSet/>
      <dgm:spPr/>
      <dgm:t>
        <a:bodyPr/>
        <a:lstStyle/>
        <a:p>
          <a:endParaRPr lang="en-US" sz="2000"/>
        </a:p>
      </dgm:t>
    </dgm:pt>
    <dgm:pt modelId="{FA828CF2-1E0B-4D6E-922F-47B0CB9F7B93}" type="pres">
      <dgm:prSet presAssocID="{7D10172E-A5DD-459C-9C5E-0A67FB933B88}" presName="root" presStyleCnt="0">
        <dgm:presLayoutVars>
          <dgm:dir/>
          <dgm:resizeHandles val="exact"/>
        </dgm:presLayoutVars>
      </dgm:prSet>
      <dgm:spPr/>
    </dgm:pt>
    <dgm:pt modelId="{3F30922D-BEDB-414A-A940-652238D477B3}" type="pres">
      <dgm:prSet presAssocID="{83B310E5-2489-4046-A17E-9D920F03A88F}" presName="compNode" presStyleCnt="0"/>
      <dgm:spPr/>
    </dgm:pt>
    <dgm:pt modelId="{C7FC2A3C-8608-4895-BF11-C850923B09BC}" type="pres">
      <dgm:prSet presAssocID="{83B310E5-2489-4046-A17E-9D920F03A88F}" presName="bgRect" presStyleLbl="bgShp" presStyleIdx="0" presStyleCnt="2"/>
      <dgm:spPr>
        <a:solidFill>
          <a:schemeClr val="accent5"/>
        </a:solidFill>
        <a:ln w="38100">
          <a:solidFill>
            <a:schemeClr val="tx1"/>
          </a:solidFill>
        </a:ln>
      </dgm:spPr>
    </dgm:pt>
    <dgm:pt modelId="{1D7E7168-400E-4269-894D-B5927ED6C1C3}" type="pres">
      <dgm:prSet presAssocID="{83B310E5-2489-4046-A17E-9D920F03A88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nline meeting with solid fill"/>
        </a:ext>
      </dgm:extLst>
    </dgm:pt>
    <dgm:pt modelId="{EA26A939-A9B7-4FB3-86D6-151C1B68E809}" type="pres">
      <dgm:prSet presAssocID="{83B310E5-2489-4046-A17E-9D920F03A88F}" presName="spaceRect" presStyleCnt="0"/>
      <dgm:spPr/>
    </dgm:pt>
    <dgm:pt modelId="{E7E12BDC-5F86-4078-91FE-3AECC14D78E8}" type="pres">
      <dgm:prSet presAssocID="{83B310E5-2489-4046-A17E-9D920F03A88F}" presName="parTx" presStyleLbl="revTx" presStyleIdx="0" presStyleCnt="2">
        <dgm:presLayoutVars>
          <dgm:chMax val="0"/>
          <dgm:chPref val="0"/>
        </dgm:presLayoutVars>
      </dgm:prSet>
      <dgm:spPr/>
    </dgm:pt>
    <dgm:pt modelId="{2A5C07EA-BC19-4D77-BC2B-ECE92464AD77}" type="pres">
      <dgm:prSet presAssocID="{A74A1237-0FCA-4E5B-85E4-AD88463020D8}" presName="sibTrans" presStyleCnt="0"/>
      <dgm:spPr/>
    </dgm:pt>
    <dgm:pt modelId="{4DD33C55-3C30-4AC3-97DA-B84F8879D926}" type="pres">
      <dgm:prSet presAssocID="{8AF39F50-D429-4057-B456-9A9853BECE78}" presName="compNode" presStyleCnt="0"/>
      <dgm:spPr/>
    </dgm:pt>
    <dgm:pt modelId="{06CCAE3E-CA31-4F1A-89F2-9E6086DADF06}" type="pres">
      <dgm:prSet presAssocID="{8AF39F50-D429-4057-B456-9A9853BECE78}" presName="bgRect" presStyleLbl="bgShp" presStyleIdx="1" presStyleCnt="2"/>
      <dgm:spPr>
        <a:solidFill>
          <a:schemeClr val="accent5"/>
        </a:solidFill>
        <a:ln w="38100">
          <a:solidFill>
            <a:schemeClr val="tx1"/>
          </a:solidFill>
        </a:ln>
      </dgm:spPr>
    </dgm:pt>
    <dgm:pt modelId="{9CBD828E-E253-48DC-A2CB-53752B87D391}" type="pres">
      <dgm:prSet presAssocID="{8AF39F50-D429-4057-B456-9A9853BECE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92C65399-4060-4BD3-8876-6366F9505D24}" type="pres">
      <dgm:prSet presAssocID="{8AF39F50-D429-4057-B456-9A9853BECE78}" presName="spaceRect" presStyleCnt="0"/>
      <dgm:spPr/>
    </dgm:pt>
    <dgm:pt modelId="{FD89667E-136F-4F7E-8617-43C9404CA166}" type="pres">
      <dgm:prSet presAssocID="{8AF39F50-D429-4057-B456-9A9853BECE78}" presName="parTx" presStyleLbl="revTx" presStyleIdx="1" presStyleCnt="2">
        <dgm:presLayoutVars>
          <dgm:chMax val="0"/>
          <dgm:chPref val="0"/>
        </dgm:presLayoutVars>
      </dgm:prSet>
      <dgm:spPr/>
    </dgm:pt>
  </dgm:ptLst>
  <dgm:cxnLst>
    <dgm:cxn modelId="{834ED761-B38F-40AF-BA29-B53378F6B5A5}" type="presOf" srcId="{7D10172E-A5DD-459C-9C5E-0A67FB933B88}" destId="{FA828CF2-1E0B-4D6E-922F-47B0CB9F7B93}" srcOrd="0" destOrd="0" presId="urn:microsoft.com/office/officeart/2018/2/layout/IconVerticalSolidList"/>
    <dgm:cxn modelId="{46088855-46F9-4762-9414-64F22886EF9B}" srcId="{7D10172E-A5DD-459C-9C5E-0A67FB933B88}" destId="{8AF39F50-D429-4057-B456-9A9853BECE78}" srcOrd="1" destOrd="0" parTransId="{BF691359-6516-4532-B6CA-F41D9266904E}" sibTransId="{79A1DA3A-0B6B-4771-99D0-F203F27C5EC6}"/>
    <dgm:cxn modelId="{D267BFC1-7383-4C32-BE14-9971C6693980}" type="presOf" srcId="{83B310E5-2489-4046-A17E-9D920F03A88F}" destId="{E7E12BDC-5F86-4078-91FE-3AECC14D78E8}" srcOrd="0" destOrd="0" presId="urn:microsoft.com/office/officeart/2018/2/layout/IconVerticalSolidList"/>
    <dgm:cxn modelId="{AE5F04F5-6D1E-42A3-9FF1-7E09C4D2A707}" type="presOf" srcId="{8AF39F50-D429-4057-B456-9A9853BECE78}" destId="{FD89667E-136F-4F7E-8617-43C9404CA166}" srcOrd="0" destOrd="0" presId="urn:microsoft.com/office/officeart/2018/2/layout/IconVerticalSolidList"/>
    <dgm:cxn modelId="{0B5DEBFE-9975-4DDB-9468-6AD881CF5445}" srcId="{7D10172E-A5DD-459C-9C5E-0A67FB933B88}" destId="{83B310E5-2489-4046-A17E-9D920F03A88F}" srcOrd="0" destOrd="0" parTransId="{65254B45-FBFA-473D-A12B-A989229B3BF9}" sibTransId="{A74A1237-0FCA-4E5B-85E4-AD88463020D8}"/>
    <dgm:cxn modelId="{11924FCA-20B6-44FC-BDAE-A721530EB1BC}" type="presParOf" srcId="{FA828CF2-1E0B-4D6E-922F-47B0CB9F7B93}" destId="{3F30922D-BEDB-414A-A940-652238D477B3}" srcOrd="0" destOrd="0" presId="urn:microsoft.com/office/officeart/2018/2/layout/IconVerticalSolidList"/>
    <dgm:cxn modelId="{EEC41DEE-88E1-4FF0-91EA-1078A56F42D4}" type="presParOf" srcId="{3F30922D-BEDB-414A-A940-652238D477B3}" destId="{C7FC2A3C-8608-4895-BF11-C850923B09BC}" srcOrd="0" destOrd="0" presId="urn:microsoft.com/office/officeart/2018/2/layout/IconVerticalSolidList"/>
    <dgm:cxn modelId="{F84A2DA5-6462-4E2B-9F23-5876661BE073}" type="presParOf" srcId="{3F30922D-BEDB-414A-A940-652238D477B3}" destId="{1D7E7168-400E-4269-894D-B5927ED6C1C3}" srcOrd="1" destOrd="0" presId="urn:microsoft.com/office/officeart/2018/2/layout/IconVerticalSolidList"/>
    <dgm:cxn modelId="{22AA3DD0-9969-4C13-9C6F-BA0D44E6CB59}" type="presParOf" srcId="{3F30922D-BEDB-414A-A940-652238D477B3}" destId="{EA26A939-A9B7-4FB3-86D6-151C1B68E809}" srcOrd="2" destOrd="0" presId="urn:microsoft.com/office/officeart/2018/2/layout/IconVerticalSolidList"/>
    <dgm:cxn modelId="{5AB5DA40-9522-4355-A979-FB88CFE4645B}" type="presParOf" srcId="{3F30922D-BEDB-414A-A940-652238D477B3}" destId="{E7E12BDC-5F86-4078-91FE-3AECC14D78E8}" srcOrd="3" destOrd="0" presId="urn:microsoft.com/office/officeart/2018/2/layout/IconVerticalSolidList"/>
    <dgm:cxn modelId="{569D3C95-A576-4790-929F-7CC9849D01AB}" type="presParOf" srcId="{FA828CF2-1E0B-4D6E-922F-47B0CB9F7B93}" destId="{2A5C07EA-BC19-4D77-BC2B-ECE92464AD77}" srcOrd="1" destOrd="0" presId="urn:microsoft.com/office/officeart/2018/2/layout/IconVerticalSolidList"/>
    <dgm:cxn modelId="{310E864B-7C83-44C7-8CA6-330AD2E4C7B7}" type="presParOf" srcId="{FA828CF2-1E0B-4D6E-922F-47B0CB9F7B93}" destId="{4DD33C55-3C30-4AC3-97DA-B84F8879D926}" srcOrd="2" destOrd="0" presId="urn:microsoft.com/office/officeart/2018/2/layout/IconVerticalSolidList"/>
    <dgm:cxn modelId="{593389B4-E1C7-49D3-8D2C-9E6B11C5AEE3}" type="presParOf" srcId="{4DD33C55-3C30-4AC3-97DA-B84F8879D926}" destId="{06CCAE3E-CA31-4F1A-89F2-9E6086DADF06}" srcOrd="0" destOrd="0" presId="urn:microsoft.com/office/officeart/2018/2/layout/IconVerticalSolidList"/>
    <dgm:cxn modelId="{438D06B2-706E-47A0-89A4-2516E63BA68E}" type="presParOf" srcId="{4DD33C55-3C30-4AC3-97DA-B84F8879D926}" destId="{9CBD828E-E253-48DC-A2CB-53752B87D391}" srcOrd="1" destOrd="0" presId="urn:microsoft.com/office/officeart/2018/2/layout/IconVerticalSolidList"/>
    <dgm:cxn modelId="{E3F2F0A4-A53A-4083-BF9A-953C44F17ACD}" type="presParOf" srcId="{4DD33C55-3C30-4AC3-97DA-B84F8879D926}" destId="{92C65399-4060-4BD3-8876-6366F9505D24}" srcOrd="2" destOrd="0" presId="urn:microsoft.com/office/officeart/2018/2/layout/IconVerticalSolidList"/>
    <dgm:cxn modelId="{F1EC9EA4-977B-4046-8849-DDFEC3FC19C8}" type="presParOf" srcId="{4DD33C55-3C30-4AC3-97DA-B84F8879D926}" destId="{FD89667E-136F-4F7E-8617-43C9404CA16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21C053-BD04-468C-8D8F-CFF7B364675E}"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7DC92728-97FC-4960-9E2D-5735D579F983}">
      <dgm:prSet custT="1"/>
      <dgm:spPr>
        <a:solidFill>
          <a:schemeClr val="accent2">
            <a:lumMod val="75000"/>
          </a:schemeClr>
        </a:solidFill>
        <a:ln>
          <a:noFill/>
        </a:ln>
      </dgm:spPr>
      <dgm:t>
        <a:bodyPr/>
        <a:lstStyle/>
        <a:p>
          <a:r>
            <a:rPr lang="en-GB" sz="1600"/>
            <a:t>Taking content out of tables that were not used for tabular data</a:t>
          </a:r>
          <a:endParaRPr lang="en-US" sz="1600"/>
        </a:p>
      </dgm:t>
    </dgm:pt>
    <dgm:pt modelId="{B9AF1550-87C2-4102-82B1-EB386EBC6FF4}" type="parTrans" cxnId="{89FD737C-EA3B-4313-BF49-7D43EBD753CC}">
      <dgm:prSet/>
      <dgm:spPr/>
      <dgm:t>
        <a:bodyPr/>
        <a:lstStyle/>
        <a:p>
          <a:endParaRPr lang="en-US" sz="2000"/>
        </a:p>
      </dgm:t>
    </dgm:pt>
    <dgm:pt modelId="{BB760DC9-271D-4760-B684-C0BDD2E14093}" type="sibTrans" cxnId="{89FD737C-EA3B-4313-BF49-7D43EBD753CC}">
      <dgm:prSet/>
      <dgm:spPr/>
      <dgm:t>
        <a:bodyPr/>
        <a:lstStyle/>
        <a:p>
          <a:endParaRPr lang="en-US" sz="2000"/>
        </a:p>
      </dgm:t>
    </dgm:pt>
    <dgm:pt modelId="{807F1AF2-1638-4CDF-A9C9-E5C6A580D37D}">
      <dgm:prSet custT="1"/>
      <dgm:spPr>
        <a:solidFill>
          <a:schemeClr val="accent2">
            <a:lumMod val="75000"/>
          </a:schemeClr>
        </a:solidFill>
        <a:ln>
          <a:noFill/>
        </a:ln>
      </dgm:spPr>
      <dgm:t>
        <a:bodyPr/>
        <a:lstStyle/>
        <a:p>
          <a:r>
            <a:rPr lang="en-GB" sz="1600"/>
            <a:t>Alternative text on diagrams </a:t>
          </a:r>
          <a:endParaRPr lang="en-US" sz="1600"/>
        </a:p>
      </dgm:t>
    </dgm:pt>
    <dgm:pt modelId="{A910B65B-D80D-4F09-A502-C173BD0AC4A6}" type="parTrans" cxnId="{85103444-56F4-4009-BE8B-D687DF0B89F0}">
      <dgm:prSet/>
      <dgm:spPr/>
      <dgm:t>
        <a:bodyPr/>
        <a:lstStyle/>
        <a:p>
          <a:endParaRPr lang="en-US" sz="2000"/>
        </a:p>
      </dgm:t>
    </dgm:pt>
    <dgm:pt modelId="{4D76B7B0-6C4D-4930-97BE-604E482F3CDD}" type="sibTrans" cxnId="{85103444-56F4-4009-BE8B-D687DF0B89F0}">
      <dgm:prSet/>
      <dgm:spPr/>
      <dgm:t>
        <a:bodyPr/>
        <a:lstStyle/>
        <a:p>
          <a:endParaRPr lang="en-US" sz="2000"/>
        </a:p>
      </dgm:t>
    </dgm:pt>
    <dgm:pt modelId="{2BED6039-A479-4574-A97D-49DD078D0302}">
      <dgm:prSet custT="1"/>
      <dgm:spPr>
        <a:solidFill>
          <a:schemeClr val="accent2">
            <a:lumMod val="75000"/>
          </a:schemeClr>
        </a:solidFill>
        <a:ln>
          <a:noFill/>
        </a:ln>
      </dgm:spPr>
      <dgm:t>
        <a:bodyPr/>
        <a:lstStyle/>
        <a:p>
          <a:r>
            <a:rPr lang="en-GB" sz="1600"/>
            <a:t>Fixing contrast issues </a:t>
          </a:r>
          <a:endParaRPr lang="en-US" sz="1600"/>
        </a:p>
      </dgm:t>
    </dgm:pt>
    <dgm:pt modelId="{2F8173AC-E79B-491B-91DE-E37E5A62C1E2}" type="parTrans" cxnId="{6925D541-301A-4579-80DC-25B77617AC80}">
      <dgm:prSet/>
      <dgm:spPr/>
      <dgm:t>
        <a:bodyPr/>
        <a:lstStyle/>
        <a:p>
          <a:endParaRPr lang="en-US" sz="2000"/>
        </a:p>
      </dgm:t>
    </dgm:pt>
    <dgm:pt modelId="{27E96933-AB26-45EA-A3D2-06005EF7AAA1}" type="sibTrans" cxnId="{6925D541-301A-4579-80DC-25B77617AC80}">
      <dgm:prSet/>
      <dgm:spPr/>
      <dgm:t>
        <a:bodyPr/>
        <a:lstStyle/>
        <a:p>
          <a:endParaRPr lang="en-US" sz="2000"/>
        </a:p>
      </dgm:t>
    </dgm:pt>
    <dgm:pt modelId="{71F89689-19E1-4120-8E15-8BAA1C9323F2}">
      <dgm:prSet custT="1"/>
      <dgm:spPr>
        <a:solidFill>
          <a:schemeClr val="accent2">
            <a:lumMod val="75000"/>
          </a:schemeClr>
        </a:solidFill>
        <a:ln>
          <a:noFill/>
        </a:ln>
      </dgm:spPr>
      <dgm:t>
        <a:bodyPr/>
        <a:lstStyle/>
        <a:p>
          <a:r>
            <a:rPr lang="en-GB" sz="1600"/>
            <a:t>Applying / fixing headings</a:t>
          </a:r>
          <a:endParaRPr lang="en-US" sz="1600"/>
        </a:p>
      </dgm:t>
    </dgm:pt>
    <dgm:pt modelId="{77467940-2B15-45F5-A5D1-8B7D265476C1}" type="parTrans" cxnId="{8A018CE0-1792-4F5E-8311-260C6ABF25CF}">
      <dgm:prSet/>
      <dgm:spPr/>
      <dgm:t>
        <a:bodyPr/>
        <a:lstStyle/>
        <a:p>
          <a:endParaRPr lang="en-US" sz="2000"/>
        </a:p>
      </dgm:t>
    </dgm:pt>
    <dgm:pt modelId="{42E4C474-A55A-4270-B0F0-06034D716C6D}" type="sibTrans" cxnId="{8A018CE0-1792-4F5E-8311-260C6ABF25CF}">
      <dgm:prSet/>
      <dgm:spPr/>
      <dgm:t>
        <a:bodyPr/>
        <a:lstStyle/>
        <a:p>
          <a:endParaRPr lang="en-US" sz="2000"/>
        </a:p>
      </dgm:t>
    </dgm:pt>
    <dgm:pt modelId="{0A576E38-917D-4B8F-924E-8D08C60AC5C1}">
      <dgm:prSet custT="1"/>
      <dgm:spPr>
        <a:solidFill>
          <a:schemeClr val="accent2">
            <a:lumMod val="75000"/>
          </a:schemeClr>
        </a:solidFill>
        <a:ln>
          <a:noFill/>
        </a:ln>
      </dgm:spPr>
      <dgm:t>
        <a:bodyPr/>
        <a:lstStyle/>
        <a:p>
          <a:r>
            <a:rPr lang="en-GB" sz="1600"/>
            <a:t>Reading order</a:t>
          </a:r>
          <a:endParaRPr lang="en-US" sz="1600"/>
        </a:p>
      </dgm:t>
    </dgm:pt>
    <dgm:pt modelId="{AB7E5D94-4144-4340-9C8E-ADC50972DA11}" type="parTrans" cxnId="{D4F593BF-C676-4BD3-8E7D-42ACADFAFAFD}">
      <dgm:prSet/>
      <dgm:spPr/>
      <dgm:t>
        <a:bodyPr/>
        <a:lstStyle/>
        <a:p>
          <a:endParaRPr lang="en-US" sz="2000"/>
        </a:p>
      </dgm:t>
    </dgm:pt>
    <dgm:pt modelId="{B010F85C-2020-45AE-A28E-8C53CAE9C3E9}" type="sibTrans" cxnId="{D4F593BF-C676-4BD3-8E7D-42ACADFAFAFD}">
      <dgm:prSet/>
      <dgm:spPr/>
      <dgm:t>
        <a:bodyPr/>
        <a:lstStyle/>
        <a:p>
          <a:endParaRPr lang="en-US" sz="2000"/>
        </a:p>
      </dgm:t>
    </dgm:pt>
    <dgm:pt modelId="{2792C25A-97F7-4E95-83E6-0C2E3F9972A3}">
      <dgm:prSet custT="1"/>
      <dgm:spPr>
        <a:solidFill>
          <a:schemeClr val="accent2">
            <a:lumMod val="75000"/>
          </a:schemeClr>
        </a:solidFill>
        <a:ln>
          <a:noFill/>
        </a:ln>
      </dgm:spPr>
      <dgm:t>
        <a:bodyPr/>
        <a:lstStyle/>
        <a:p>
          <a:r>
            <a:rPr lang="en-GB" sz="1600"/>
            <a:t>Linking scans of journal articles to their original online version</a:t>
          </a:r>
          <a:endParaRPr lang="en-US" sz="1600"/>
        </a:p>
      </dgm:t>
    </dgm:pt>
    <dgm:pt modelId="{CA8174DA-8087-4D0C-B47F-34243105223D}" type="parTrans" cxnId="{D95D84CE-EA75-487C-BCB9-BCB9D0AB68E5}">
      <dgm:prSet/>
      <dgm:spPr/>
      <dgm:t>
        <a:bodyPr/>
        <a:lstStyle/>
        <a:p>
          <a:endParaRPr lang="en-US" sz="2000"/>
        </a:p>
      </dgm:t>
    </dgm:pt>
    <dgm:pt modelId="{B638758B-47FC-4B67-A0C1-1841A5190042}" type="sibTrans" cxnId="{D95D84CE-EA75-487C-BCB9-BCB9D0AB68E5}">
      <dgm:prSet/>
      <dgm:spPr/>
      <dgm:t>
        <a:bodyPr/>
        <a:lstStyle/>
        <a:p>
          <a:endParaRPr lang="en-US" sz="2000"/>
        </a:p>
      </dgm:t>
    </dgm:pt>
    <dgm:pt modelId="{8BC99811-1042-4DA7-86AE-42307FEBBF8E}" type="pres">
      <dgm:prSet presAssocID="{D821C053-BD04-468C-8D8F-CFF7B364675E}" presName="linear" presStyleCnt="0">
        <dgm:presLayoutVars>
          <dgm:animLvl val="lvl"/>
          <dgm:resizeHandles val="exact"/>
        </dgm:presLayoutVars>
      </dgm:prSet>
      <dgm:spPr/>
    </dgm:pt>
    <dgm:pt modelId="{D6CF76D0-3538-4AC0-981C-63AFB3983A29}" type="pres">
      <dgm:prSet presAssocID="{7DC92728-97FC-4960-9E2D-5735D579F983}" presName="parentText" presStyleLbl="node1" presStyleIdx="0" presStyleCnt="6" custLinFactNeighborY="-71316">
        <dgm:presLayoutVars>
          <dgm:chMax val="0"/>
          <dgm:bulletEnabled val="1"/>
        </dgm:presLayoutVars>
      </dgm:prSet>
      <dgm:spPr/>
    </dgm:pt>
    <dgm:pt modelId="{F6F7DFBD-44E1-4637-B9E2-3C5EFA6AB7F8}" type="pres">
      <dgm:prSet presAssocID="{BB760DC9-271D-4760-B684-C0BDD2E14093}" presName="spacer" presStyleCnt="0"/>
      <dgm:spPr/>
    </dgm:pt>
    <dgm:pt modelId="{12F2BFF2-6AEE-4278-A3FF-FCB746FE6112}" type="pres">
      <dgm:prSet presAssocID="{807F1AF2-1638-4CDF-A9C9-E5C6A580D37D}" presName="parentText" presStyleLbl="node1" presStyleIdx="1" presStyleCnt="6">
        <dgm:presLayoutVars>
          <dgm:chMax val="0"/>
          <dgm:bulletEnabled val="1"/>
        </dgm:presLayoutVars>
      </dgm:prSet>
      <dgm:spPr/>
    </dgm:pt>
    <dgm:pt modelId="{4A9FD0F5-EAE6-461D-84D8-2390196EAE64}" type="pres">
      <dgm:prSet presAssocID="{4D76B7B0-6C4D-4930-97BE-604E482F3CDD}" presName="spacer" presStyleCnt="0"/>
      <dgm:spPr/>
    </dgm:pt>
    <dgm:pt modelId="{EB7FAF23-0076-45E9-A865-8CFAFEFDAC45}" type="pres">
      <dgm:prSet presAssocID="{2BED6039-A479-4574-A97D-49DD078D0302}" presName="parentText" presStyleLbl="node1" presStyleIdx="2" presStyleCnt="6">
        <dgm:presLayoutVars>
          <dgm:chMax val="0"/>
          <dgm:bulletEnabled val="1"/>
        </dgm:presLayoutVars>
      </dgm:prSet>
      <dgm:spPr/>
    </dgm:pt>
    <dgm:pt modelId="{032338AD-1E52-4D0C-8C33-CD38BA8AE125}" type="pres">
      <dgm:prSet presAssocID="{27E96933-AB26-45EA-A3D2-06005EF7AAA1}" presName="spacer" presStyleCnt="0"/>
      <dgm:spPr/>
    </dgm:pt>
    <dgm:pt modelId="{44761612-0E2C-4489-88FE-2EF94FCBE8E7}" type="pres">
      <dgm:prSet presAssocID="{71F89689-19E1-4120-8E15-8BAA1C9323F2}" presName="parentText" presStyleLbl="node1" presStyleIdx="3" presStyleCnt="6">
        <dgm:presLayoutVars>
          <dgm:chMax val="0"/>
          <dgm:bulletEnabled val="1"/>
        </dgm:presLayoutVars>
      </dgm:prSet>
      <dgm:spPr/>
    </dgm:pt>
    <dgm:pt modelId="{16BA08F9-1E49-404A-923C-46954953445A}" type="pres">
      <dgm:prSet presAssocID="{42E4C474-A55A-4270-B0F0-06034D716C6D}" presName="spacer" presStyleCnt="0"/>
      <dgm:spPr/>
    </dgm:pt>
    <dgm:pt modelId="{F34ECF98-CA21-4CD1-A4CA-A46CD391B618}" type="pres">
      <dgm:prSet presAssocID="{0A576E38-917D-4B8F-924E-8D08C60AC5C1}" presName="parentText" presStyleLbl="node1" presStyleIdx="4" presStyleCnt="6">
        <dgm:presLayoutVars>
          <dgm:chMax val="0"/>
          <dgm:bulletEnabled val="1"/>
        </dgm:presLayoutVars>
      </dgm:prSet>
      <dgm:spPr/>
    </dgm:pt>
    <dgm:pt modelId="{7E58DFE0-5B9F-457E-9147-D38D4440FCC7}" type="pres">
      <dgm:prSet presAssocID="{B010F85C-2020-45AE-A28E-8C53CAE9C3E9}" presName="spacer" presStyleCnt="0"/>
      <dgm:spPr/>
    </dgm:pt>
    <dgm:pt modelId="{B0FADF4D-704C-4E88-A850-C36BB402615F}" type="pres">
      <dgm:prSet presAssocID="{2792C25A-97F7-4E95-83E6-0C2E3F9972A3}" presName="parentText" presStyleLbl="node1" presStyleIdx="5" presStyleCnt="6">
        <dgm:presLayoutVars>
          <dgm:chMax val="0"/>
          <dgm:bulletEnabled val="1"/>
        </dgm:presLayoutVars>
      </dgm:prSet>
      <dgm:spPr/>
    </dgm:pt>
  </dgm:ptLst>
  <dgm:cxnLst>
    <dgm:cxn modelId="{4F74EE08-4E27-43CA-9729-F30FAF7E098E}" type="presOf" srcId="{7DC92728-97FC-4960-9E2D-5735D579F983}" destId="{D6CF76D0-3538-4AC0-981C-63AFB3983A29}" srcOrd="0" destOrd="0" presId="urn:microsoft.com/office/officeart/2005/8/layout/vList2"/>
    <dgm:cxn modelId="{B15F1F2C-4822-484B-89B9-6D5C77DF464E}" type="presOf" srcId="{2BED6039-A479-4574-A97D-49DD078D0302}" destId="{EB7FAF23-0076-45E9-A865-8CFAFEFDAC45}" srcOrd="0" destOrd="0" presId="urn:microsoft.com/office/officeart/2005/8/layout/vList2"/>
    <dgm:cxn modelId="{6925D541-301A-4579-80DC-25B77617AC80}" srcId="{D821C053-BD04-468C-8D8F-CFF7B364675E}" destId="{2BED6039-A479-4574-A97D-49DD078D0302}" srcOrd="2" destOrd="0" parTransId="{2F8173AC-E79B-491B-91DE-E37E5A62C1E2}" sibTransId="{27E96933-AB26-45EA-A3D2-06005EF7AAA1}"/>
    <dgm:cxn modelId="{85103444-56F4-4009-BE8B-D687DF0B89F0}" srcId="{D821C053-BD04-468C-8D8F-CFF7B364675E}" destId="{807F1AF2-1638-4CDF-A9C9-E5C6A580D37D}" srcOrd="1" destOrd="0" parTransId="{A910B65B-D80D-4F09-A502-C173BD0AC4A6}" sibTransId="{4D76B7B0-6C4D-4930-97BE-604E482F3CDD}"/>
    <dgm:cxn modelId="{89FD737C-EA3B-4313-BF49-7D43EBD753CC}" srcId="{D821C053-BD04-468C-8D8F-CFF7B364675E}" destId="{7DC92728-97FC-4960-9E2D-5735D579F983}" srcOrd="0" destOrd="0" parTransId="{B9AF1550-87C2-4102-82B1-EB386EBC6FF4}" sibTransId="{BB760DC9-271D-4760-B684-C0BDD2E14093}"/>
    <dgm:cxn modelId="{638108AD-0BB7-4F2D-9351-7E70B9BE77F7}" type="presOf" srcId="{0A576E38-917D-4B8F-924E-8D08C60AC5C1}" destId="{F34ECF98-CA21-4CD1-A4CA-A46CD391B618}" srcOrd="0" destOrd="0" presId="urn:microsoft.com/office/officeart/2005/8/layout/vList2"/>
    <dgm:cxn modelId="{CC35C5B3-9978-445C-98AB-5ED7D5497C29}" type="presOf" srcId="{807F1AF2-1638-4CDF-A9C9-E5C6A580D37D}" destId="{12F2BFF2-6AEE-4278-A3FF-FCB746FE6112}" srcOrd="0" destOrd="0" presId="urn:microsoft.com/office/officeart/2005/8/layout/vList2"/>
    <dgm:cxn modelId="{8459B6B7-BF8B-4B3B-9B86-A37C54D49BAF}" type="presOf" srcId="{71F89689-19E1-4120-8E15-8BAA1C9323F2}" destId="{44761612-0E2C-4489-88FE-2EF94FCBE8E7}" srcOrd="0" destOrd="0" presId="urn:microsoft.com/office/officeart/2005/8/layout/vList2"/>
    <dgm:cxn modelId="{D4F593BF-C676-4BD3-8E7D-42ACADFAFAFD}" srcId="{D821C053-BD04-468C-8D8F-CFF7B364675E}" destId="{0A576E38-917D-4B8F-924E-8D08C60AC5C1}" srcOrd="4" destOrd="0" parTransId="{AB7E5D94-4144-4340-9C8E-ADC50972DA11}" sibTransId="{B010F85C-2020-45AE-A28E-8C53CAE9C3E9}"/>
    <dgm:cxn modelId="{882672C4-3FFB-4A64-8F9A-2A9ABD13DC86}" type="presOf" srcId="{2792C25A-97F7-4E95-83E6-0C2E3F9972A3}" destId="{B0FADF4D-704C-4E88-A850-C36BB402615F}" srcOrd="0" destOrd="0" presId="urn:microsoft.com/office/officeart/2005/8/layout/vList2"/>
    <dgm:cxn modelId="{D95D84CE-EA75-487C-BCB9-BCB9D0AB68E5}" srcId="{D821C053-BD04-468C-8D8F-CFF7B364675E}" destId="{2792C25A-97F7-4E95-83E6-0C2E3F9972A3}" srcOrd="5" destOrd="0" parTransId="{CA8174DA-8087-4D0C-B47F-34243105223D}" sibTransId="{B638758B-47FC-4B67-A0C1-1841A5190042}"/>
    <dgm:cxn modelId="{2FA62CE0-3F75-424B-8B66-F99B079B2437}" type="presOf" srcId="{D821C053-BD04-468C-8D8F-CFF7B364675E}" destId="{8BC99811-1042-4DA7-86AE-42307FEBBF8E}" srcOrd="0" destOrd="0" presId="urn:microsoft.com/office/officeart/2005/8/layout/vList2"/>
    <dgm:cxn modelId="{8A018CE0-1792-4F5E-8311-260C6ABF25CF}" srcId="{D821C053-BD04-468C-8D8F-CFF7B364675E}" destId="{71F89689-19E1-4120-8E15-8BAA1C9323F2}" srcOrd="3" destOrd="0" parTransId="{77467940-2B15-45F5-A5D1-8B7D265476C1}" sibTransId="{42E4C474-A55A-4270-B0F0-06034D716C6D}"/>
    <dgm:cxn modelId="{4B0D7A7B-8276-4005-9DB8-15299CEE2F9C}" type="presParOf" srcId="{8BC99811-1042-4DA7-86AE-42307FEBBF8E}" destId="{D6CF76D0-3538-4AC0-981C-63AFB3983A29}" srcOrd="0" destOrd="0" presId="urn:microsoft.com/office/officeart/2005/8/layout/vList2"/>
    <dgm:cxn modelId="{A6A23C3E-3484-48B5-A948-37FD11E579F2}" type="presParOf" srcId="{8BC99811-1042-4DA7-86AE-42307FEBBF8E}" destId="{F6F7DFBD-44E1-4637-B9E2-3C5EFA6AB7F8}" srcOrd="1" destOrd="0" presId="urn:microsoft.com/office/officeart/2005/8/layout/vList2"/>
    <dgm:cxn modelId="{3BCA382B-BCF0-4E2C-8E57-7CCA1B469412}" type="presParOf" srcId="{8BC99811-1042-4DA7-86AE-42307FEBBF8E}" destId="{12F2BFF2-6AEE-4278-A3FF-FCB746FE6112}" srcOrd="2" destOrd="0" presId="urn:microsoft.com/office/officeart/2005/8/layout/vList2"/>
    <dgm:cxn modelId="{010E74AB-6638-4C01-A0E3-84C961271CEA}" type="presParOf" srcId="{8BC99811-1042-4DA7-86AE-42307FEBBF8E}" destId="{4A9FD0F5-EAE6-461D-84D8-2390196EAE64}" srcOrd="3" destOrd="0" presId="urn:microsoft.com/office/officeart/2005/8/layout/vList2"/>
    <dgm:cxn modelId="{6D8B295F-28FC-43D6-BCEC-121A46CDE69E}" type="presParOf" srcId="{8BC99811-1042-4DA7-86AE-42307FEBBF8E}" destId="{EB7FAF23-0076-45E9-A865-8CFAFEFDAC45}" srcOrd="4" destOrd="0" presId="urn:microsoft.com/office/officeart/2005/8/layout/vList2"/>
    <dgm:cxn modelId="{7F1477BC-FF03-4CFB-9067-E83D91B37DC1}" type="presParOf" srcId="{8BC99811-1042-4DA7-86AE-42307FEBBF8E}" destId="{032338AD-1E52-4D0C-8C33-CD38BA8AE125}" srcOrd="5" destOrd="0" presId="urn:microsoft.com/office/officeart/2005/8/layout/vList2"/>
    <dgm:cxn modelId="{30C11C07-0229-46A2-B441-4680679DFC04}" type="presParOf" srcId="{8BC99811-1042-4DA7-86AE-42307FEBBF8E}" destId="{44761612-0E2C-4489-88FE-2EF94FCBE8E7}" srcOrd="6" destOrd="0" presId="urn:microsoft.com/office/officeart/2005/8/layout/vList2"/>
    <dgm:cxn modelId="{E834C28E-E3EC-42AF-BC82-9234427C178D}" type="presParOf" srcId="{8BC99811-1042-4DA7-86AE-42307FEBBF8E}" destId="{16BA08F9-1E49-404A-923C-46954953445A}" srcOrd="7" destOrd="0" presId="urn:microsoft.com/office/officeart/2005/8/layout/vList2"/>
    <dgm:cxn modelId="{E4E96F24-0CF2-448D-A167-B080462F97E3}" type="presParOf" srcId="{8BC99811-1042-4DA7-86AE-42307FEBBF8E}" destId="{F34ECF98-CA21-4CD1-A4CA-A46CD391B618}" srcOrd="8" destOrd="0" presId="urn:microsoft.com/office/officeart/2005/8/layout/vList2"/>
    <dgm:cxn modelId="{BAAC0F6B-852F-40F5-8522-CF981820CD87}" type="presParOf" srcId="{8BC99811-1042-4DA7-86AE-42307FEBBF8E}" destId="{7E58DFE0-5B9F-457E-9147-D38D4440FCC7}" srcOrd="9" destOrd="0" presId="urn:microsoft.com/office/officeart/2005/8/layout/vList2"/>
    <dgm:cxn modelId="{628E5334-A51D-4035-AA71-C98F751C40BB}" type="presParOf" srcId="{8BC99811-1042-4DA7-86AE-42307FEBBF8E}" destId="{B0FADF4D-704C-4E88-A850-C36BB402615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096F61-CFFE-450E-8978-35C3604615A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83B35F2-0C89-46BA-89C0-081B88FF6DC6}">
      <dgm:prSet/>
      <dgm:spPr/>
      <dgm:t>
        <a:bodyPr/>
        <a:lstStyle/>
        <a:p>
          <a:pPr>
            <a:lnSpc>
              <a:spcPct val="100000"/>
            </a:lnSpc>
          </a:pPr>
          <a:r>
            <a:rPr lang="en-GB"/>
            <a:t>Headings</a:t>
          </a:r>
          <a:endParaRPr lang="en-US"/>
        </a:p>
      </dgm:t>
    </dgm:pt>
    <dgm:pt modelId="{E48FDFDB-8DCD-4985-8735-492B946AB6ED}" type="parTrans" cxnId="{4E366C1C-D839-48E2-89D6-C0B99FAAE222}">
      <dgm:prSet/>
      <dgm:spPr/>
      <dgm:t>
        <a:bodyPr/>
        <a:lstStyle/>
        <a:p>
          <a:endParaRPr lang="en-US"/>
        </a:p>
      </dgm:t>
    </dgm:pt>
    <dgm:pt modelId="{828B0D95-6D71-48EF-B714-BCE00B853A1F}" type="sibTrans" cxnId="{4E366C1C-D839-48E2-89D6-C0B99FAAE222}">
      <dgm:prSet/>
      <dgm:spPr/>
      <dgm:t>
        <a:bodyPr/>
        <a:lstStyle/>
        <a:p>
          <a:pPr>
            <a:lnSpc>
              <a:spcPct val="100000"/>
            </a:lnSpc>
          </a:pPr>
          <a:endParaRPr lang="en-US"/>
        </a:p>
      </dgm:t>
    </dgm:pt>
    <dgm:pt modelId="{C3B58A8A-A4B6-4C09-91F3-4BD049C1EA97}">
      <dgm:prSet/>
      <dgm:spPr/>
      <dgm:t>
        <a:bodyPr/>
        <a:lstStyle/>
        <a:p>
          <a:pPr>
            <a:lnSpc>
              <a:spcPct val="100000"/>
            </a:lnSpc>
          </a:pPr>
          <a:r>
            <a:rPr lang="en-GB"/>
            <a:t>Contrast</a:t>
          </a:r>
          <a:endParaRPr lang="en-US"/>
        </a:p>
      </dgm:t>
    </dgm:pt>
    <dgm:pt modelId="{091C46A8-4743-4FE5-905E-15B1A1843670}" type="parTrans" cxnId="{1BDD99D8-15AA-4A62-B32B-BBF965FAC313}">
      <dgm:prSet/>
      <dgm:spPr/>
      <dgm:t>
        <a:bodyPr/>
        <a:lstStyle/>
        <a:p>
          <a:endParaRPr lang="en-US"/>
        </a:p>
      </dgm:t>
    </dgm:pt>
    <dgm:pt modelId="{598C9E1A-BBA1-47CA-8036-10F0F4ED2EE2}" type="sibTrans" cxnId="{1BDD99D8-15AA-4A62-B32B-BBF965FAC313}">
      <dgm:prSet/>
      <dgm:spPr/>
      <dgm:t>
        <a:bodyPr/>
        <a:lstStyle/>
        <a:p>
          <a:pPr>
            <a:lnSpc>
              <a:spcPct val="100000"/>
            </a:lnSpc>
          </a:pPr>
          <a:endParaRPr lang="en-US"/>
        </a:p>
      </dgm:t>
    </dgm:pt>
    <dgm:pt modelId="{F5DE2997-E64B-47DF-B6A9-232BD74FADBE}">
      <dgm:prSet/>
      <dgm:spPr/>
      <dgm:t>
        <a:bodyPr/>
        <a:lstStyle/>
        <a:p>
          <a:pPr>
            <a:lnSpc>
              <a:spcPct val="100000"/>
            </a:lnSpc>
          </a:pPr>
          <a:r>
            <a:rPr lang="en-GB"/>
            <a:t>Pictures of text</a:t>
          </a:r>
          <a:endParaRPr lang="en-US"/>
        </a:p>
      </dgm:t>
    </dgm:pt>
    <dgm:pt modelId="{86C5076F-C0B8-40D3-92A0-F07615598E47}" type="parTrans" cxnId="{64744983-9E18-4DC0-9CDD-1F390E6E4A96}">
      <dgm:prSet/>
      <dgm:spPr/>
      <dgm:t>
        <a:bodyPr/>
        <a:lstStyle/>
        <a:p>
          <a:endParaRPr lang="en-US"/>
        </a:p>
      </dgm:t>
    </dgm:pt>
    <dgm:pt modelId="{06008470-0EBE-41B6-A5BD-3948B681F404}" type="sibTrans" cxnId="{64744983-9E18-4DC0-9CDD-1F390E6E4A96}">
      <dgm:prSet/>
      <dgm:spPr/>
      <dgm:t>
        <a:bodyPr/>
        <a:lstStyle/>
        <a:p>
          <a:pPr>
            <a:lnSpc>
              <a:spcPct val="100000"/>
            </a:lnSpc>
          </a:pPr>
          <a:endParaRPr lang="en-US"/>
        </a:p>
      </dgm:t>
    </dgm:pt>
    <dgm:pt modelId="{7CD04275-F917-4371-A7B4-C6DEDF390050}">
      <dgm:prSet/>
      <dgm:spPr/>
      <dgm:t>
        <a:bodyPr/>
        <a:lstStyle/>
        <a:p>
          <a:pPr>
            <a:lnSpc>
              <a:spcPct val="100000"/>
            </a:lnSpc>
          </a:pPr>
          <a:r>
            <a:rPr lang="en-GB"/>
            <a:t>Colour as only form of meaning.</a:t>
          </a:r>
          <a:endParaRPr lang="en-US"/>
        </a:p>
      </dgm:t>
    </dgm:pt>
    <dgm:pt modelId="{9C236A62-E35F-47CA-A428-092AFE14D064}" type="parTrans" cxnId="{D2CEBB23-FA79-41FE-9996-48E360A7FBD7}">
      <dgm:prSet/>
      <dgm:spPr/>
      <dgm:t>
        <a:bodyPr/>
        <a:lstStyle/>
        <a:p>
          <a:endParaRPr lang="en-US"/>
        </a:p>
      </dgm:t>
    </dgm:pt>
    <dgm:pt modelId="{8B0D2CF2-38A8-4B2F-8630-9AA690AD0646}" type="sibTrans" cxnId="{D2CEBB23-FA79-41FE-9996-48E360A7FBD7}">
      <dgm:prSet/>
      <dgm:spPr/>
      <dgm:t>
        <a:bodyPr/>
        <a:lstStyle/>
        <a:p>
          <a:pPr>
            <a:lnSpc>
              <a:spcPct val="100000"/>
            </a:lnSpc>
          </a:pPr>
          <a:endParaRPr lang="en-US"/>
        </a:p>
      </dgm:t>
    </dgm:pt>
    <dgm:pt modelId="{332565A1-28AB-438C-AAC3-A6B31753FE93}">
      <dgm:prSet/>
      <dgm:spPr/>
      <dgm:t>
        <a:bodyPr/>
        <a:lstStyle/>
        <a:p>
          <a:pPr>
            <a:lnSpc>
              <a:spcPct val="100000"/>
            </a:lnSpc>
          </a:pPr>
          <a:r>
            <a:rPr lang="en-GB"/>
            <a:t>Tables</a:t>
          </a:r>
          <a:endParaRPr lang="en-US"/>
        </a:p>
      </dgm:t>
    </dgm:pt>
    <dgm:pt modelId="{B14337F6-3F54-4031-A517-766920D47A44}" type="parTrans" cxnId="{37DD8F30-55FE-4E09-AA11-DA5D2CDBDA3E}">
      <dgm:prSet/>
      <dgm:spPr/>
      <dgm:t>
        <a:bodyPr/>
        <a:lstStyle/>
        <a:p>
          <a:endParaRPr lang="en-US"/>
        </a:p>
      </dgm:t>
    </dgm:pt>
    <dgm:pt modelId="{1A2B5A82-E607-4B98-9BAC-9D3F00B5CD55}" type="sibTrans" cxnId="{37DD8F30-55FE-4E09-AA11-DA5D2CDBDA3E}">
      <dgm:prSet/>
      <dgm:spPr/>
      <dgm:t>
        <a:bodyPr/>
        <a:lstStyle/>
        <a:p>
          <a:pPr>
            <a:lnSpc>
              <a:spcPct val="100000"/>
            </a:lnSpc>
          </a:pPr>
          <a:endParaRPr lang="en-US"/>
        </a:p>
      </dgm:t>
    </dgm:pt>
    <dgm:pt modelId="{139FBF28-22ED-4421-8DDA-9065B8E03F21}">
      <dgm:prSet/>
      <dgm:spPr/>
      <dgm:t>
        <a:bodyPr/>
        <a:lstStyle/>
        <a:p>
          <a:pPr>
            <a:lnSpc>
              <a:spcPct val="100000"/>
            </a:lnSpc>
          </a:pPr>
          <a:r>
            <a:rPr lang="en-GB"/>
            <a:t>Alternative text for some images</a:t>
          </a:r>
          <a:endParaRPr lang="en-US"/>
        </a:p>
      </dgm:t>
    </dgm:pt>
    <dgm:pt modelId="{2D10A79A-3CD7-4385-9144-FAB5B37F0B86}" type="parTrans" cxnId="{A76DDDFD-07A1-4096-BD61-1399CCA601A2}">
      <dgm:prSet/>
      <dgm:spPr/>
      <dgm:t>
        <a:bodyPr/>
        <a:lstStyle/>
        <a:p>
          <a:endParaRPr lang="en-US"/>
        </a:p>
      </dgm:t>
    </dgm:pt>
    <dgm:pt modelId="{5B7BEE7D-A81A-49CE-84A6-B0BF18F50E15}" type="sibTrans" cxnId="{A76DDDFD-07A1-4096-BD61-1399CCA601A2}">
      <dgm:prSet/>
      <dgm:spPr/>
      <dgm:t>
        <a:bodyPr/>
        <a:lstStyle/>
        <a:p>
          <a:endParaRPr lang="en-US"/>
        </a:p>
      </dgm:t>
    </dgm:pt>
    <dgm:pt modelId="{5AE42975-CFFD-441E-AAB0-D29E24F239F2}" type="pres">
      <dgm:prSet presAssocID="{3D096F61-CFFE-450E-8978-35C3604615A9}" presName="root" presStyleCnt="0">
        <dgm:presLayoutVars>
          <dgm:dir/>
          <dgm:resizeHandles val="exact"/>
        </dgm:presLayoutVars>
      </dgm:prSet>
      <dgm:spPr/>
    </dgm:pt>
    <dgm:pt modelId="{0C0D2647-C371-4B57-9717-250C4DECBDB7}" type="pres">
      <dgm:prSet presAssocID="{3D096F61-CFFE-450E-8978-35C3604615A9}" presName="container" presStyleCnt="0">
        <dgm:presLayoutVars>
          <dgm:dir/>
          <dgm:resizeHandles val="exact"/>
        </dgm:presLayoutVars>
      </dgm:prSet>
      <dgm:spPr/>
    </dgm:pt>
    <dgm:pt modelId="{DC8AAC4D-0B45-42CF-A086-EF517F2EF421}" type="pres">
      <dgm:prSet presAssocID="{983B35F2-0C89-46BA-89C0-081B88FF6DC6}" presName="compNode" presStyleCnt="0"/>
      <dgm:spPr/>
    </dgm:pt>
    <dgm:pt modelId="{8B8431B5-027A-4D01-A064-C56B56B92DB0}" type="pres">
      <dgm:prSet presAssocID="{983B35F2-0C89-46BA-89C0-081B88FF6DC6}" presName="iconBgRect" presStyleLbl="bgShp" presStyleIdx="0" presStyleCnt="6"/>
      <dgm:spPr>
        <a:solidFill>
          <a:schemeClr val="accent5"/>
        </a:solidFill>
        <a:ln w="38100">
          <a:solidFill>
            <a:schemeClr val="tx1"/>
          </a:solidFill>
        </a:ln>
      </dgm:spPr>
    </dgm:pt>
    <dgm:pt modelId="{225AE7DC-98D8-4A63-8B0E-677A8852B515}" type="pres">
      <dgm:prSet presAssocID="{983B35F2-0C89-46BA-89C0-081B88FF6DC6}"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ext with solid fill"/>
        </a:ext>
      </dgm:extLst>
    </dgm:pt>
    <dgm:pt modelId="{7C3C661E-3DF5-4C76-8FC4-8CC15C9B05DB}" type="pres">
      <dgm:prSet presAssocID="{983B35F2-0C89-46BA-89C0-081B88FF6DC6}" presName="spaceRect" presStyleCnt="0"/>
      <dgm:spPr/>
    </dgm:pt>
    <dgm:pt modelId="{2E4E518C-8BF7-43D6-A2BD-65CFAB074AC0}" type="pres">
      <dgm:prSet presAssocID="{983B35F2-0C89-46BA-89C0-081B88FF6DC6}" presName="textRect" presStyleLbl="revTx" presStyleIdx="0" presStyleCnt="6">
        <dgm:presLayoutVars>
          <dgm:chMax val="1"/>
          <dgm:chPref val="1"/>
        </dgm:presLayoutVars>
      </dgm:prSet>
      <dgm:spPr/>
    </dgm:pt>
    <dgm:pt modelId="{BEBD1B93-252B-4D8A-B5C8-7D52F4919C59}" type="pres">
      <dgm:prSet presAssocID="{828B0D95-6D71-48EF-B714-BCE00B853A1F}" presName="sibTrans" presStyleLbl="sibTrans2D1" presStyleIdx="0" presStyleCnt="0"/>
      <dgm:spPr/>
    </dgm:pt>
    <dgm:pt modelId="{750E0BAD-A645-47D5-89C4-744ED1094F09}" type="pres">
      <dgm:prSet presAssocID="{C3B58A8A-A4B6-4C09-91F3-4BD049C1EA97}" presName="compNode" presStyleCnt="0"/>
      <dgm:spPr/>
    </dgm:pt>
    <dgm:pt modelId="{771D09E9-45EF-47AB-AFBE-033C5742494B}" type="pres">
      <dgm:prSet presAssocID="{C3B58A8A-A4B6-4C09-91F3-4BD049C1EA97}" presName="iconBgRect" presStyleLbl="bgShp" presStyleIdx="1" presStyleCnt="6"/>
      <dgm:spPr>
        <a:solidFill>
          <a:schemeClr val="accent5"/>
        </a:solidFill>
        <a:ln w="38100">
          <a:solidFill>
            <a:schemeClr val="tx1"/>
          </a:solidFill>
        </a:ln>
      </dgm:spPr>
    </dgm:pt>
    <dgm:pt modelId="{92297399-5373-47F5-BD9F-4EAEA91DF49B}" type="pres">
      <dgm:prSet presAssocID="{C3B58A8A-A4B6-4C09-91F3-4BD049C1EA97}"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D4043BC-CBB7-48F7-882E-46BDE978F645}" type="pres">
      <dgm:prSet presAssocID="{C3B58A8A-A4B6-4C09-91F3-4BD049C1EA97}" presName="spaceRect" presStyleCnt="0"/>
      <dgm:spPr/>
    </dgm:pt>
    <dgm:pt modelId="{724C34E7-53D7-4465-ABB0-AC8CBA8A52B9}" type="pres">
      <dgm:prSet presAssocID="{C3B58A8A-A4B6-4C09-91F3-4BD049C1EA97}" presName="textRect" presStyleLbl="revTx" presStyleIdx="1" presStyleCnt="6">
        <dgm:presLayoutVars>
          <dgm:chMax val="1"/>
          <dgm:chPref val="1"/>
        </dgm:presLayoutVars>
      </dgm:prSet>
      <dgm:spPr/>
    </dgm:pt>
    <dgm:pt modelId="{C0FC4AC2-E7BE-4221-A074-39DEF3DE069C}" type="pres">
      <dgm:prSet presAssocID="{598C9E1A-BBA1-47CA-8036-10F0F4ED2EE2}" presName="sibTrans" presStyleLbl="sibTrans2D1" presStyleIdx="0" presStyleCnt="0"/>
      <dgm:spPr/>
    </dgm:pt>
    <dgm:pt modelId="{F234A683-5925-4A80-BF0A-BE1582E79FC8}" type="pres">
      <dgm:prSet presAssocID="{F5DE2997-E64B-47DF-B6A9-232BD74FADBE}" presName="compNode" presStyleCnt="0"/>
      <dgm:spPr/>
    </dgm:pt>
    <dgm:pt modelId="{ABF884C6-DAE9-42CE-999E-A47046BB4149}" type="pres">
      <dgm:prSet presAssocID="{F5DE2997-E64B-47DF-B6A9-232BD74FADBE}" presName="iconBgRect" presStyleLbl="bgShp" presStyleIdx="2" presStyleCnt="6"/>
      <dgm:spPr>
        <a:solidFill>
          <a:schemeClr val="accent5"/>
        </a:solidFill>
        <a:ln w="38100">
          <a:solidFill>
            <a:schemeClr val="tx1"/>
          </a:solidFill>
        </a:ln>
      </dgm:spPr>
    </dgm:pt>
    <dgm:pt modelId="{1276BE54-AA17-4376-AD88-F7A3B4277C55}" type="pres">
      <dgm:prSet presAssocID="{F5DE2997-E64B-47DF-B6A9-232BD74FADB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60E39A22-088E-48A3-8FC6-7C8444C1366D}" type="pres">
      <dgm:prSet presAssocID="{F5DE2997-E64B-47DF-B6A9-232BD74FADBE}" presName="spaceRect" presStyleCnt="0"/>
      <dgm:spPr/>
    </dgm:pt>
    <dgm:pt modelId="{7CE5FA8F-8BBD-4EE5-AC4C-B5FE662026F3}" type="pres">
      <dgm:prSet presAssocID="{F5DE2997-E64B-47DF-B6A9-232BD74FADBE}" presName="textRect" presStyleLbl="revTx" presStyleIdx="2" presStyleCnt="6">
        <dgm:presLayoutVars>
          <dgm:chMax val="1"/>
          <dgm:chPref val="1"/>
        </dgm:presLayoutVars>
      </dgm:prSet>
      <dgm:spPr/>
    </dgm:pt>
    <dgm:pt modelId="{418D9029-12C2-40C5-B5F7-3B7F4D4DDB59}" type="pres">
      <dgm:prSet presAssocID="{06008470-0EBE-41B6-A5BD-3948B681F404}" presName="sibTrans" presStyleLbl="sibTrans2D1" presStyleIdx="0" presStyleCnt="0"/>
      <dgm:spPr/>
    </dgm:pt>
    <dgm:pt modelId="{697DE2FA-D0F9-4095-A790-0BDEF3F0805B}" type="pres">
      <dgm:prSet presAssocID="{7CD04275-F917-4371-A7B4-C6DEDF390050}" presName="compNode" presStyleCnt="0"/>
      <dgm:spPr/>
    </dgm:pt>
    <dgm:pt modelId="{D6FE60FE-A3D1-46EA-B98B-6E4CEFBE379D}" type="pres">
      <dgm:prSet presAssocID="{7CD04275-F917-4371-A7B4-C6DEDF390050}" presName="iconBgRect" presStyleLbl="bgShp" presStyleIdx="3" presStyleCnt="6"/>
      <dgm:spPr>
        <a:solidFill>
          <a:schemeClr val="accent5"/>
        </a:solidFill>
        <a:ln w="38100">
          <a:solidFill>
            <a:schemeClr val="tx1"/>
          </a:solidFill>
        </a:ln>
      </dgm:spPr>
    </dgm:pt>
    <dgm:pt modelId="{F9D29951-DFF8-43B9-9AD2-EBEE6461F35C}" type="pres">
      <dgm:prSet presAssocID="{7CD04275-F917-4371-A7B4-C6DEDF39005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ll paint brush"/>
        </a:ext>
      </dgm:extLst>
    </dgm:pt>
    <dgm:pt modelId="{33C890B3-3114-41B5-A933-8A4A524C60D6}" type="pres">
      <dgm:prSet presAssocID="{7CD04275-F917-4371-A7B4-C6DEDF390050}" presName="spaceRect" presStyleCnt="0"/>
      <dgm:spPr/>
    </dgm:pt>
    <dgm:pt modelId="{B48AB330-7A8C-477A-B190-E089C8CF28F5}" type="pres">
      <dgm:prSet presAssocID="{7CD04275-F917-4371-A7B4-C6DEDF390050}" presName="textRect" presStyleLbl="revTx" presStyleIdx="3" presStyleCnt="6">
        <dgm:presLayoutVars>
          <dgm:chMax val="1"/>
          <dgm:chPref val="1"/>
        </dgm:presLayoutVars>
      </dgm:prSet>
      <dgm:spPr/>
    </dgm:pt>
    <dgm:pt modelId="{9FAB0D0E-42EF-4B49-9CBF-C1B640F6CC99}" type="pres">
      <dgm:prSet presAssocID="{8B0D2CF2-38A8-4B2F-8630-9AA690AD0646}" presName="sibTrans" presStyleLbl="sibTrans2D1" presStyleIdx="0" presStyleCnt="0"/>
      <dgm:spPr/>
    </dgm:pt>
    <dgm:pt modelId="{468E5BF0-607B-47EC-9FFA-F5B2CA232094}" type="pres">
      <dgm:prSet presAssocID="{332565A1-28AB-438C-AAC3-A6B31753FE93}" presName="compNode" presStyleCnt="0"/>
      <dgm:spPr/>
    </dgm:pt>
    <dgm:pt modelId="{703F034E-0910-47A9-92DD-556A06CCAF69}" type="pres">
      <dgm:prSet presAssocID="{332565A1-28AB-438C-AAC3-A6B31753FE93}" presName="iconBgRect" presStyleLbl="bgShp" presStyleIdx="4" presStyleCnt="6"/>
      <dgm:spPr>
        <a:solidFill>
          <a:schemeClr val="accent5"/>
        </a:solidFill>
        <a:ln w="38100">
          <a:solidFill>
            <a:schemeClr val="tx1"/>
          </a:solidFill>
        </a:ln>
      </dgm:spPr>
    </dgm:pt>
    <dgm:pt modelId="{904732F8-7337-4526-BFCC-CCABAE263486}" type="pres">
      <dgm:prSet presAssocID="{332565A1-28AB-438C-AAC3-A6B31753FE9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330311A8-59BE-4D2F-910B-26784EE6E094}" type="pres">
      <dgm:prSet presAssocID="{332565A1-28AB-438C-AAC3-A6B31753FE93}" presName="spaceRect" presStyleCnt="0"/>
      <dgm:spPr/>
    </dgm:pt>
    <dgm:pt modelId="{06A75175-9D2B-4615-AFE8-814D1C5FE19A}" type="pres">
      <dgm:prSet presAssocID="{332565A1-28AB-438C-AAC3-A6B31753FE93}" presName="textRect" presStyleLbl="revTx" presStyleIdx="4" presStyleCnt="6">
        <dgm:presLayoutVars>
          <dgm:chMax val="1"/>
          <dgm:chPref val="1"/>
        </dgm:presLayoutVars>
      </dgm:prSet>
      <dgm:spPr/>
    </dgm:pt>
    <dgm:pt modelId="{D1044D8A-A651-4D10-A3DC-C312CE7314F5}" type="pres">
      <dgm:prSet presAssocID="{1A2B5A82-E607-4B98-9BAC-9D3F00B5CD55}" presName="sibTrans" presStyleLbl="sibTrans2D1" presStyleIdx="0" presStyleCnt="0"/>
      <dgm:spPr/>
    </dgm:pt>
    <dgm:pt modelId="{824B4AE3-7ACE-4EE8-A8AE-EAF9848F6498}" type="pres">
      <dgm:prSet presAssocID="{139FBF28-22ED-4421-8DDA-9065B8E03F21}" presName="compNode" presStyleCnt="0"/>
      <dgm:spPr/>
    </dgm:pt>
    <dgm:pt modelId="{6C0A7D46-686E-4213-8B22-7087C91C93CC}" type="pres">
      <dgm:prSet presAssocID="{139FBF28-22ED-4421-8DDA-9065B8E03F21}" presName="iconBgRect" presStyleLbl="bgShp" presStyleIdx="5" presStyleCnt="6"/>
      <dgm:spPr>
        <a:solidFill>
          <a:schemeClr val="accent5"/>
        </a:solidFill>
        <a:ln w="38100">
          <a:solidFill>
            <a:schemeClr val="tx1"/>
          </a:solidFill>
        </a:ln>
      </dgm:spPr>
    </dgm:pt>
    <dgm:pt modelId="{CEBEC1E8-D671-4AC6-B322-0524D5E7D16D}" type="pres">
      <dgm:prSet presAssocID="{139FBF28-22ED-4421-8DDA-9065B8E03F2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Images"/>
        </a:ext>
      </dgm:extLst>
    </dgm:pt>
    <dgm:pt modelId="{431B5BDB-0EAA-43F1-8F14-804DE95C7358}" type="pres">
      <dgm:prSet presAssocID="{139FBF28-22ED-4421-8DDA-9065B8E03F21}" presName="spaceRect" presStyleCnt="0"/>
      <dgm:spPr/>
    </dgm:pt>
    <dgm:pt modelId="{11271D5B-767C-40FB-978E-11542F91EAF5}" type="pres">
      <dgm:prSet presAssocID="{139FBF28-22ED-4421-8DDA-9065B8E03F21}" presName="textRect" presStyleLbl="revTx" presStyleIdx="5" presStyleCnt="6">
        <dgm:presLayoutVars>
          <dgm:chMax val="1"/>
          <dgm:chPref val="1"/>
        </dgm:presLayoutVars>
      </dgm:prSet>
      <dgm:spPr/>
    </dgm:pt>
  </dgm:ptLst>
  <dgm:cxnLst>
    <dgm:cxn modelId="{7235CA02-2F62-44F2-8BF0-602742C0EC16}" type="presOf" srcId="{1A2B5A82-E607-4B98-9BAC-9D3F00B5CD55}" destId="{D1044D8A-A651-4D10-A3DC-C312CE7314F5}" srcOrd="0" destOrd="0" presId="urn:microsoft.com/office/officeart/2018/2/layout/IconCircleList"/>
    <dgm:cxn modelId="{C9834808-D347-4F33-B9A1-7110E6E808DB}" type="presOf" srcId="{139FBF28-22ED-4421-8DDA-9065B8E03F21}" destId="{11271D5B-767C-40FB-978E-11542F91EAF5}" srcOrd="0" destOrd="0" presId="urn:microsoft.com/office/officeart/2018/2/layout/IconCircleList"/>
    <dgm:cxn modelId="{DFE90E0F-5AE8-49B5-9767-8D54229D8747}" type="presOf" srcId="{06008470-0EBE-41B6-A5BD-3948B681F404}" destId="{418D9029-12C2-40C5-B5F7-3B7F4D4DDB59}" srcOrd="0" destOrd="0" presId="urn:microsoft.com/office/officeart/2018/2/layout/IconCircleList"/>
    <dgm:cxn modelId="{4E366C1C-D839-48E2-89D6-C0B99FAAE222}" srcId="{3D096F61-CFFE-450E-8978-35C3604615A9}" destId="{983B35F2-0C89-46BA-89C0-081B88FF6DC6}" srcOrd="0" destOrd="0" parTransId="{E48FDFDB-8DCD-4985-8735-492B946AB6ED}" sibTransId="{828B0D95-6D71-48EF-B714-BCE00B853A1F}"/>
    <dgm:cxn modelId="{D2CEBB23-FA79-41FE-9996-48E360A7FBD7}" srcId="{3D096F61-CFFE-450E-8978-35C3604615A9}" destId="{7CD04275-F917-4371-A7B4-C6DEDF390050}" srcOrd="3" destOrd="0" parTransId="{9C236A62-E35F-47CA-A428-092AFE14D064}" sibTransId="{8B0D2CF2-38A8-4B2F-8630-9AA690AD0646}"/>
    <dgm:cxn modelId="{37DD8F30-55FE-4E09-AA11-DA5D2CDBDA3E}" srcId="{3D096F61-CFFE-450E-8978-35C3604615A9}" destId="{332565A1-28AB-438C-AAC3-A6B31753FE93}" srcOrd="4" destOrd="0" parTransId="{B14337F6-3F54-4031-A517-766920D47A44}" sibTransId="{1A2B5A82-E607-4B98-9BAC-9D3F00B5CD55}"/>
    <dgm:cxn modelId="{4E095832-D8FE-4423-9642-993367CB781B}" type="presOf" srcId="{3D096F61-CFFE-450E-8978-35C3604615A9}" destId="{5AE42975-CFFD-441E-AAB0-D29E24F239F2}" srcOrd="0" destOrd="0" presId="urn:microsoft.com/office/officeart/2018/2/layout/IconCircleList"/>
    <dgm:cxn modelId="{9D2CCC60-1C02-4D0C-95FF-F5DFBA22004C}" type="presOf" srcId="{983B35F2-0C89-46BA-89C0-081B88FF6DC6}" destId="{2E4E518C-8BF7-43D6-A2BD-65CFAB074AC0}" srcOrd="0" destOrd="0" presId="urn:microsoft.com/office/officeart/2018/2/layout/IconCircleList"/>
    <dgm:cxn modelId="{7AB8D550-C0BE-4D0B-85DD-B0B1524C5219}" type="presOf" srcId="{332565A1-28AB-438C-AAC3-A6B31753FE93}" destId="{06A75175-9D2B-4615-AFE8-814D1C5FE19A}" srcOrd="0" destOrd="0" presId="urn:microsoft.com/office/officeart/2018/2/layout/IconCircleList"/>
    <dgm:cxn modelId="{64744983-9E18-4DC0-9CDD-1F390E6E4A96}" srcId="{3D096F61-CFFE-450E-8978-35C3604615A9}" destId="{F5DE2997-E64B-47DF-B6A9-232BD74FADBE}" srcOrd="2" destOrd="0" parTransId="{86C5076F-C0B8-40D3-92A0-F07615598E47}" sibTransId="{06008470-0EBE-41B6-A5BD-3948B681F404}"/>
    <dgm:cxn modelId="{24068087-94B1-4A70-882A-EEB889D27B4F}" type="presOf" srcId="{598C9E1A-BBA1-47CA-8036-10F0F4ED2EE2}" destId="{C0FC4AC2-E7BE-4221-A074-39DEF3DE069C}" srcOrd="0" destOrd="0" presId="urn:microsoft.com/office/officeart/2018/2/layout/IconCircleList"/>
    <dgm:cxn modelId="{778929A7-908B-47EB-A143-5C728B97C5FD}" type="presOf" srcId="{828B0D95-6D71-48EF-B714-BCE00B853A1F}" destId="{BEBD1B93-252B-4D8A-B5C8-7D52F4919C59}" srcOrd="0" destOrd="0" presId="urn:microsoft.com/office/officeart/2018/2/layout/IconCircleList"/>
    <dgm:cxn modelId="{2EBD6BC1-FBE4-4BB1-91BA-A0C487A01DFB}" type="presOf" srcId="{7CD04275-F917-4371-A7B4-C6DEDF390050}" destId="{B48AB330-7A8C-477A-B190-E089C8CF28F5}" srcOrd="0" destOrd="0" presId="urn:microsoft.com/office/officeart/2018/2/layout/IconCircleList"/>
    <dgm:cxn modelId="{634ABBC7-5963-4432-BC51-D5D1BDF27031}" type="presOf" srcId="{C3B58A8A-A4B6-4C09-91F3-4BD049C1EA97}" destId="{724C34E7-53D7-4465-ABB0-AC8CBA8A52B9}" srcOrd="0" destOrd="0" presId="urn:microsoft.com/office/officeart/2018/2/layout/IconCircleList"/>
    <dgm:cxn modelId="{1BDD99D8-15AA-4A62-B32B-BBF965FAC313}" srcId="{3D096F61-CFFE-450E-8978-35C3604615A9}" destId="{C3B58A8A-A4B6-4C09-91F3-4BD049C1EA97}" srcOrd="1" destOrd="0" parTransId="{091C46A8-4743-4FE5-905E-15B1A1843670}" sibTransId="{598C9E1A-BBA1-47CA-8036-10F0F4ED2EE2}"/>
    <dgm:cxn modelId="{F2B7BCEE-303B-47A0-983B-FF4828BFB221}" type="presOf" srcId="{8B0D2CF2-38A8-4B2F-8630-9AA690AD0646}" destId="{9FAB0D0E-42EF-4B49-9CBF-C1B640F6CC99}" srcOrd="0" destOrd="0" presId="urn:microsoft.com/office/officeart/2018/2/layout/IconCircleList"/>
    <dgm:cxn modelId="{8B8B79F8-70AA-4DDC-98A2-096B631691F3}" type="presOf" srcId="{F5DE2997-E64B-47DF-B6A9-232BD74FADBE}" destId="{7CE5FA8F-8BBD-4EE5-AC4C-B5FE662026F3}" srcOrd="0" destOrd="0" presId="urn:microsoft.com/office/officeart/2018/2/layout/IconCircleList"/>
    <dgm:cxn modelId="{A76DDDFD-07A1-4096-BD61-1399CCA601A2}" srcId="{3D096F61-CFFE-450E-8978-35C3604615A9}" destId="{139FBF28-22ED-4421-8DDA-9065B8E03F21}" srcOrd="5" destOrd="0" parTransId="{2D10A79A-3CD7-4385-9144-FAB5B37F0B86}" sibTransId="{5B7BEE7D-A81A-49CE-84A6-B0BF18F50E15}"/>
    <dgm:cxn modelId="{ED2A53DB-50E6-4C39-88DE-9A04D0A19D21}" type="presParOf" srcId="{5AE42975-CFFD-441E-AAB0-D29E24F239F2}" destId="{0C0D2647-C371-4B57-9717-250C4DECBDB7}" srcOrd="0" destOrd="0" presId="urn:microsoft.com/office/officeart/2018/2/layout/IconCircleList"/>
    <dgm:cxn modelId="{522F7E8E-EDDD-49E5-B7F4-9911E2ADB17F}" type="presParOf" srcId="{0C0D2647-C371-4B57-9717-250C4DECBDB7}" destId="{DC8AAC4D-0B45-42CF-A086-EF517F2EF421}" srcOrd="0" destOrd="0" presId="urn:microsoft.com/office/officeart/2018/2/layout/IconCircleList"/>
    <dgm:cxn modelId="{30AAA7F9-9DDE-4453-A999-230CE086F27B}" type="presParOf" srcId="{DC8AAC4D-0B45-42CF-A086-EF517F2EF421}" destId="{8B8431B5-027A-4D01-A064-C56B56B92DB0}" srcOrd="0" destOrd="0" presId="urn:microsoft.com/office/officeart/2018/2/layout/IconCircleList"/>
    <dgm:cxn modelId="{1FBB73E2-2515-4EA3-AD01-E35E8C387742}" type="presParOf" srcId="{DC8AAC4D-0B45-42CF-A086-EF517F2EF421}" destId="{225AE7DC-98D8-4A63-8B0E-677A8852B515}" srcOrd="1" destOrd="0" presId="urn:microsoft.com/office/officeart/2018/2/layout/IconCircleList"/>
    <dgm:cxn modelId="{049D1A3F-25F9-41F0-AF15-73E959CCD80F}" type="presParOf" srcId="{DC8AAC4D-0B45-42CF-A086-EF517F2EF421}" destId="{7C3C661E-3DF5-4C76-8FC4-8CC15C9B05DB}" srcOrd="2" destOrd="0" presId="urn:microsoft.com/office/officeart/2018/2/layout/IconCircleList"/>
    <dgm:cxn modelId="{9D79072E-7B18-47A8-A943-C7D3DBFA1DCC}" type="presParOf" srcId="{DC8AAC4D-0B45-42CF-A086-EF517F2EF421}" destId="{2E4E518C-8BF7-43D6-A2BD-65CFAB074AC0}" srcOrd="3" destOrd="0" presId="urn:microsoft.com/office/officeart/2018/2/layout/IconCircleList"/>
    <dgm:cxn modelId="{A22CA024-8010-4AD0-8712-6069F67CDF26}" type="presParOf" srcId="{0C0D2647-C371-4B57-9717-250C4DECBDB7}" destId="{BEBD1B93-252B-4D8A-B5C8-7D52F4919C59}" srcOrd="1" destOrd="0" presId="urn:microsoft.com/office/officeart/2018/2/layout/IconCircleList"/>
    <dgm:cxn modelId="{AC760D1E-FF80-4C6D-889F-020798EE0518}" type="presParOf" srcId="{0C0D2647-C371-4B57-9717-250C4DECBDB7}" destId="{750E0BAD-A645-47D5-89C4-744ED1094F09}" srcOrd="2" destOrd="0" presId="urn:microsoft.com/office/officeart/2018/2/layout/IconCircleList"/>
    <dgm:cxn modelId="{62DDAB50-A541-4B05-AA60-A1E1A2A80584}" type="presParOf" srcId="{750E0BAD-A645-47D5-89C4-744ED1094F09}" destId="{771D09E9-45EF-47AB-AFBE-033C5742494B}" srcOrd="0" destOrd="0" presId="urn:microsoft.com/office/officeart/2018/2/layout/IconCircleList"/>
    <dgm:cxn modelId="{8E2CB7B4-188F-4F49-925F-765AFD621E1D}" type="presParOf" srcId="{750E0BAD-A645-47D5-89C4-744ED1094F09}" destId="{92297399-5373-47F5-BD9F-4EAEA91DF49B}" srcOrd="1" destOrd="0" presId="urn:microsoft.com/office/officeart/2018/2/layout/IconCircleList"/>
    <dgm:cxn modelId="{B509F335-FF4B-4DF7-9010-A3BA45576091}" type="presParOf" srcId="{750E0BAD-A645-47D5-89C4-744ED1094F09}" destId="{FD4043BC-CBB7-48F7-882E-46BDE978F645}" srcOrd="2" destOrd="0" presId="urn:microsoft.com/office/officeart/2018/2/layout/IconCircleList"/>
    <dgm:cxn modelId="{B56851A5-90C0-4A89-9CBE-AED86EF774F8}" type="presParOf" srcId="{750E0BAD-A645-47D5-89C4-744ED1094F09}" destId="{724C34E7-53D7-4465-ABB0-AC8CBA8A52B9}" srcOrd="3" destOrd="0" presId="urn:microsoft.com/office/officeart/2018/2/layout/IconCircleList"/>
    <dgm:cxn modelId="{FA3AE6D1-CA3B-47E0-A258-14687D00F141}" type="presParOf" srcId="{0C0D2647-C371-4B57-9717-250C4DECBDB7}" destId="{C0FC4AC2-E7BE-4221-A074-39DEF3DE069C}" srcOrd="3" destOrd="0" presId="urn:microsoft.com/office/officeart/2018/2/layout/IconCircleList"/>
    <dgm:cxn modelId="{4037D973-9307-4210-B694-165D55854A13}" type="presParOf" srcId="{0C0D2647-C371-4B57-9717-250C4DECBDB7}" destId="{F234A683-5925-4A80-BF0A-BE1582E79FC8}" srcOrd="4" destOrd="0" presId="urn:microsoft.com/office/officeart/2018/2/layout/IconCircleList"/>
    <dgm:cxn modelId="{54BFB248-7647-424C-9D80-0EFD8D1C5114}" type="presParOf" srcId="{F234A683-5925-4A80-BF0A-BE1582E79FC8}" destId="{ABF884C6-DAE9-42CE-999E-A47046BB4149}" srcOrd="0" destOrd="0" presId="urn:microsoft.com/office/officeart/2018/2/layout/IconCircleList"/>
    <dgm:cxn modelId="{B356D0BD-1318-492C-A19C-33A4E54EE454}" type="presParOf" srcId="{F234A683-5925-4A80-BF0A-BE1582E79FC8}" destId="{1276BE54-AA17-4376-AD88-F7A3B4277C55}" srcOrd="1" destOrd="0" presId="urn:microsoft.com/office/officeart/2018/2/layout/IconCircleList"/>
    <dgm:cxn modelId="{968BBE52-8632-4340-AB04-FA220E5CF640}" type="presParOf" srcId="{F234A683-5925-4A80-BF0A-BE1582E79FC8}" destId="{60E39A22-088E-48A3-8FC6-7C8444C1366D}" srcOrd="2" destOrd="0" presId="urn:microsoft.com/office/officeart/2018/2/layout/IconCircleList"/>
    <dgm:cxn modelId="{D5A0D8A2-3078-4659-A843-8C40763F08C1}" type="presParOf" srcId="{F234A683-5925-4A80-BF0A-BE1582E79FC8}" destId="{7CE5FA8F-8BBD-4EE5-AC4C-B5FE662026F3}" srcOrd="3" destOrd="0" presId="urn:microsoft.com/office/officeart/2018/2/layout/IconCircleList"/>
    <dgm:cxn modelId="{7A9878F2-64B5-4DA4-908F-3496A7A3EBB8}" type="presParOf" srcId="{0C0D2647-C371-4B57-9717-250C4DECBDB7}" destId="{418D9029-12C2-40C5-B5F7-3B7F4D4DDB59}" srcOrd="5" destOrd="0" presId="urn:microsoft.com/office/officeart/2018/2/layout/IconCircleList"/>
    <dgm:cxn modelId="{5D26AA1F-74A1-4402-A18C-F7C832B1CB61}" type="presParOf" srcId="{0C0D2647-C371-4B57-9717-250C4DECBDB7}" destId="{697DE2FA-D0F9-4095-A790-0BDEF3F0805B}" srcOrd="6" destOrd="0" presId="urn:microsoft.com/office/officeart/2018/2/layout/IconCircleList"/>
    <dgm:cxn modelId="{3E4077DF-26CC-4836-A456-EE5B8CDDD3DA}" type="presParOf" srcId="{697DE2FA-D0F9-4095-A790-0BDEF3F0805B}" destId="{D6FE60FE-A3D1-46EA-B98B-6E4CEFBE379D}" srcOrd="0" destOrd="0" presId="urn:microsoft.com/office/officeart/2018/2/layout/IconCircleList"/>
    <dgm:cxn modelId="{8B0A9048-9578-4154-98F3-20554958FE0E}" type="presParOf" srcId="{697DE2FA-D0F9-4095-A790-0BDEF3F0805B}" destId="{F9D29951-DFF8-43B9-9AD2-EBEE6461F35C}" srcOrd="1" destOrd="0" presId="urn:microsoft.com/office/officeart/2018/2/layout/IconCircleList"/>
    <dgm:cxn modelId="{ADCE439C-A109-42C2-BBEC-0CA04CFFFD3D}" type="presParOf" srcId="{697DE2FA-D0F9-4095-A790-0BDEF3F0805B}" destId="{33C890B3-3114-41B5-A933-8A4A524C60D6}" srcOrd="2" destOrd="0" presId="urn:microsoft.com/office/officeart/2018/2/layout/IconCircleList"/>
    <dgm:cxn modelId="{3C144268-DAF8-444B-91C1-E8673404B2F2}" type="presParOf" srcId="{697DE2FA-D0F9-4095-A790-0BDEF3F0805B}" destId="{B48AB330-7A8C-477A-B190-E089C8CF28F5}" srcOrd="3" destOrd="0" presId="urn:microsoft.com/office/officeart/2018/2/layout/IconCircleList"/>
    <dgm:cxn modelId="{73CDF899-B877-4374-A2EA-AAE1D9173E1A}" type="presParOf" srcId="{0C0D2647-C371-4B57-9717-250C4DECBDB7}" destId="{9FAB0D0E-42EF-4B49-9CBF-C1B640F6CC99}" srcOrd="7" destOrd="0" presId="urn:microsoft.com/office/officeart/2018/2/layout/IconCircleList"/>
    <dgm:cxn modelId="{FA5B5785-7BDD-4DB7-9CC3-8DC066D10593}" type="presParOf" srcId="{0C0D2647-C371-4B57-9717-250C4DECBDB7}" destId="{468E5BF0-607B-47EC-9FFA-F5B2CA232094}" srcOrd="8" destOrd="0" presId="urn:microsoft.com/office/officeart/2018/2/layout/IconCircleList"/>
    <dgm:cxn modelId="{CC7141BD-B721-46A0-BE53-DFD3DC1E4529}" type="presParOf" srcId="{468E5BF0-607B-47EC-9FFA-F5B2CA232094}" destId="{703F034E-0910-47A9-92DD-556A06CCAF69}" srcOrd="0" destOrd="0" presId="urn:microsoft.com/office/officeart/2018/2/layout/IconCircleList"/>
    <dgm:cxn modelId="{D4FA58F8-EC7B-42EA-921F-9682CBEB9270}" type="presParOf" srcId="{468E5BF0-607B-47EC-9FFA-F5B2CA232094}" destId="{904732F8-7337-4526-BFCC-CCABAE263486}" srcOrd="1" destOrd="0" presId="urn:microsoft.com/office/officeart/2018/2/layout/IconCircleList"/>
    <dgm:cxn modelId="{7942207F-89F8-4F1C-9D7A-BB2D30BF629D}" type="presParOf" srcId="{468E5BF0-607B-47EC-9FFA-F5B2CA232094}" destId="{330311A8-59BE-4D2F-910B-26784EE6E094}" srcOrd="2" destOrd="0" presId="urn:microsoft.com/office/officeart/2018/2/layout/IconCircleList"/>
    <dgm:cxn modelId="{4AEA6C0B-BC40-4DF8-B3E6-5E2B362D23A0}" type="presParOf" srcId="{468E5BF0-607B-47EC-9FFA-F5B2CA232094}" destId="{06A75175-9D2B-4615-AFE8-814D1C5FE19A}" srcOrd="3" destOrd="0" presId="urn:microsoft.com/office/officeart/2018/2/layout/IconCircleList"/>
    <dgm:cxn modelId="{F2D92900-5DBE-4C01-962B-B2D9553ACADF}" type="presParOf" srcId="{0C0D2647-C371-4B57-9717-250C4DECBDB7}" destId="{D1044D8A-A651-4D10-A3DC-C312CE7314F5}" srcOrd="9" destOrd="0" presId="urn:microsoft.com/office/officeart/2018/2/layout/IconCircleList"/>
    <dgm:cxn modelId="{290E538D-B9FA-4C2B-AF35-6FE5A8BCDCDA}" type="presParOf" srcId="{0C0D2647-C371-4B57-9717-250C4DECBDB7}" destId="{824B4AE3-7ACE-4EE8-A8AE-EAF9848F6498}" srcOrd="10" destOrd="0" presId="urn:microsoft.com/office/officeart/2018/2/layout/IconCircleList"/>
    <dgm:cxn modelId="{F28BFD79-96EC-4344-BD3C-9B82554DFE8D}" type="presParOf" srcId="{824B4AE3-7ACE-4EE8-A8AE-EAF9848F6498}" destId="{6C0A7D46-686E-4213-8B22-7087C91C93CC}" srcOrd="0" destOrd="0" presId="urn:microsoft.com/office/officeart/2018/2/layout/IconCircleList"/>
    <dgm:cxn modelId="{6013D9B3-5091-4C7B-8F22-F77D7B594BBE}" type="presParOf" srcId="{824B4AE3-7ACE-4EE8-A8AE-EAF9848F6498}" destId="{CEBEC1E8-D671-4AC6-B322-0524D5E7D16D}" srcOrd="1" destOrd="0" presId="urn:microsoft.com/office/officeart/2018/2/layout/IconCircleList"/>
    <dgm:cxn modelId="{51C67435-565E-4923-8413-2A576D9B7930}" type="presParOf" srcId="{824B4AE3-7ACE-4EE8-A8AE-EAF9848F6498}" destId="{431B5BDB-0EAA-43F1-8F14-804DE95C7358}" srcOrd="2" destOrd="0" presId="urn:microsoft.com/office/officeart/2018/2/layout/IconCircleList"/>
    <dgm:cxn modelId="{7BD6233D-718F-47BD-A62B-34351D583BCC}" type="presParOf" srcId="{824B4AE3-7ACE-4EE8-A8AE-EAF9848F6498}" destId="{11271D5B-767C-40FB-978E-11542F91EAF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096F61-CFFE-450E-8978-35C3604615A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39FBF28-22ED-4421-8DDA-9065B8E03F21}">
      <dgm:prSet/>
      <dgm:spPr/>
      <dgm:t>
        <a:bodyPr/>
        <a:lstStyle/>
        <a:p>
          <a:pPr>
            <a:lnSpc>
              <a:spcPct val="100000"/>
            </a:lnSpc>
          </a:pPr>
          <a:r>
            <a:rPr lang="en-GB"/>
            <a:t>Alternative text for some images</a:t>
          </a:r>
          <a:endParaRPr lang="en-US"/>
        </a:p>
      </dgm:t>
    </dgm:pt>
    <dgm:pt modelId="{2D10A79A-3CD7-4385-9144-FAB5B37F0B86}" type="parTrans" cxnId="{A76DDDFD-07A1-4096-BD61-1399CCA601A2}">
      <dgm:prSet/>
      <dgm:spPr/>
      <dgm:t>
        <a:bodyPr/>
        <a:lstStyle/>
        <a:p>
          <a:endParaRPr lang="en-US"/>
        </a:p>
      </dgm:t>
    </dgm:pt>
    <dgm:pt modelId="{5B7BEE7D-A81A-49CE-84A6-B0BF18F50E15}" type="sibTrans" cxnId="{A76DDDFD-07A1-4096-BD61-1399CCA601A2}">
      <dgm:prSet/>
      <dgm:spPr/>
      <dgm:t>
        <a:bodyPr/>
        <a:lstStyle/>
        <a:p>
          <a:endParaRPr lang="en-US"/>
        </a:p>
      </dgm:t>
    </dgm:pt>
    <dgm:pt modelId="{5AE42975-CFFD-441E-AAB0-D29E24F239F2}" type="pres">
      <dgm:prSet presAssocID="{3D096F61-CFFE-450E-8978-35C3604615A9}" presName="root" presStyleCnt="0">
        <dgm:presLayoutVars>
          <dgm:dir/>
          <dgm:resizeHandles val="exact"/>
        </dgm:presLayoutVars>
      </dgm:prSet>
      <dgm:spPr/>
    </dgm:pt>
    <dgm:pt modelId="{0C0D2647-C371-4B57-9717-250C4DECBDB7}" type="pres">
      <dgm:prSet presAssocID="{3D096F61-CFFE-450E-8978-35C3604615A9}" presName="container" presStyleCnt="0">
        <dgm:presLayoutVars>
          <dgm:dir/>
          <dgm:resizeHandles val="exact"/>
        </dgm:presLayoutVars>
      </dgm:prSet>
      <dgm:spPr/>
    </dgm:pt>
    <dgm:pt modelId="{824B4AE3-7ACE-4EE8-A8AE-EAF9848F6498}" type="pres">
      <dgm:prSet presAssocID="{139FBF28-22ED-4421-8DDA-9065B8E03F21}" presName="compNode" presStyleCnt="0"/>
      <dgm:spPr/>
    </dgm:pt>
    <dgm:pt modelId="{6C0A7D46-686E-4213-8B22-7087C91C93CC}" type="pres">
      <dgm:prSet presAssocID="{139FBF28-22ED-4421-8DDA-9065B8E03F21}" presName="iconBgRect" presStyleLbl="bgShp" presStyleIdx="0" presStyleCnt="1"/>
      <dgm:spPr>
        <a:solidFill>
          <a:schemeClr val="accent5"/>
        </a:solidFill>
        <a:ln w="38100">
          <a:solidFill>
            <a:schemeClr val="tx1"/>
          </a:solidFill>
        </a:ln>
      </dgm:spPr>
    </dgm:pt>
    <dgm:pt modelId="{CEBEC1E8-D671-4AC6-B322-0524D5E7D16D}" type="pres">
      <dgm:prSet presAssocID="{139FBF28-22ED-4421-8DDA-9065B8E03F2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s"/>
        </a:ext>
      </dgm:extLst>
    </dgm:pt>
    <dgm:pt modelId="{431B5BDB-0EAA-43F1-8F14-804DE95C7358}" type="pres">
      <dgm:prSet presAssocID="{139FBF28-22ED-4421-8DDA-9065B8E03F21}" presName="spaceRect" presStyleCnt="0"/>
      <dgm:spPr/>
    </dgm:pt>
    <dgm:pt modelId="{11271D5B-767C-40FB-978E-11542F91EAF5}" type="pres">
      <dgm:prSet presAssocID="{139FBF28-22ED-4421-8DDA-9065B8E03F21}" presName="textRect" presStyleLbl="revTx" presStyleIdx="0" presStyleCnt="1">
        <dgm:presLayoutVars>
          <dgm:chMax val="1"/>
          <dgm:chPref val="1"/>
        </dgm:presLayoutVars>
      </dgm:prSet>
      <dgm:spPr/>
    </dgm:pt>
  </dgm:ptLst>
  <dgm:cxnLst>
    <dgm:cxn modelId="{C9834808-D347-4F33-B9A1-7110E6E808DB}" type="presOf" srcId="{139FBF28-22ED-4421-8DDA-9065B8E03F21}" destId="{11271D5B-767C-40FB-978E-11542F91EAF5}" srcOrd="0" destOrd="0" presId="urn:microsoft.com/office/officeart/2018/2/layout/IconCircleList"/>
    <dgm:cxn modelId="{4E095832-D8FE-4423-9642-993367CB781B}" type="presOf" srcId="{3D096F61-CFFE-450E-8978-35C3604615A9}" destId="{5AE42975-CFFD-441E-AAB0-D29E24F239F2}" srcOrd="0" destOrd="0" presId="urn:microsoft.com/office/officeart/2018/2/layout/IconCircleList"/>
    <dgm:cxn modelId="{A76DDDFD-07A1-4096-BD61-1399CCA601A2}" srcId="{3D096F61-CFFE-450E-8978-35C3604615A9}" destId="{139FBF28-22ED-4421-8DDA-9065B8E03F21}" srcOrd="0" destOrd="0" parTransId="{2D10A79A-3CD7-4385-9144-FAB5B37F0B86}" sibTransId="{5B7BEE7D-A81A-49CE-84A6-B0BF18F50E15}"/>
    <dgm:cxn modelId="{ED2A53DB-50E6-4C39-88DE-9A04D0A19D21}" type="presParOf" srcId="{5AE42975-CFFD-441E-AAB0-D29E24F239F2}" destId="{0C0D2647-C371-4B57-9717-250C4DECBDB7}" srcOrd="0" destOrd="0" presId="urn:microsoft.com/office/officeart/2018/2/layout/IconCircleList"/>
    <dgm:cxn modelId="{290E538D-B9FA-4C2B-AF35-6FE5A8BCDCDA}" type="presParOf" srcId="{0C0D2647-C371-4B57-9717-250C4DECBDB7}" destId="{824B4AE3-7ACE-4EE8-A8AE-EAF9848F6498}" srcOrd="0" destOrd="0" presId="urn:microsoft.com/office/officeart/2018/2/layout/IconCircleList"/>
    <dgm:cxn modelId="{F28BFD79-96EC-4344-BD3C-9B82554DFE8D}" type="presParOf" srcId="{824B4AE3-7ACE-4EE8-A8AE-EAF9848F6498}" destId="{6C0A7D46-686E-4213-8B22-7087C91C93CC}" srcOrd="0" destOrd="0" presId="urn:microsoft.com/office/officeart/2018/2/layout/IconCircleList"/>
    <dgm:cxn modelId="{6013D9B3-5091-4C7B-8F22-F77D7B594BBE}" type="presParOf" srcId="{824B4AE3-7ACE-4EE8-A8AE-EAF9848F6498}" destId="{CEBEC1E8-D671-4AC6-B322-0524D5E7D16D}" srcOrd="1" destOrd="0" presId="urn:microsoft.com/office/officeart/2018/2/layout/IconCircleList"/>
    <dgm:cxn modelId="{51C67435-565E-4923-8413-2A576D9B7930}" type="presParOf" srcId="{824B4AE3-7ACE-4EE8-A8AE-EAF9848F6498}" destId="{431B5BDB-0EAA-43F1-8F14-804DE95C7358}" srcOrd="2" destOrd="0" presId="urn:microsoft.com/office/officeart/2018/2/layout/IconCircleList"/>
    <dgm:cxn modelId="{7BD6233D-718F-47BD-A62B-34351D583BCC}" type="presParOf" srcId="{824B4AE3-7ACE-4EE8-A8AE-EAF9848F6498}" destId="{11271D5B-767C-40FB-978E-11542F91EAF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D743402-29FC-4F91-953C-F2F5F11C700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B26F4804-DC04-4763-9355-4CE03EB08CF4}">
      <dgm:prSet phldrT="[Text]"/>
      <dgm:spPr/>
      <dgm:t>
        <a:bodyPr/>
        <a:lstStyle/>
        <a:p>
          <a:r>
            <a:rPr lang="en-GB"/>
            <a:t>Accessibility Allies</a:t>
          </a:r>
        </a:p>
      </dgm:t>
    </dgm:pt>
    <dgm:pt modelId="{E535D106-C9C2-438B-8BF4-8BCFB89A321E}" type="parTrans" cxnId="{D3827B5D-E6E2-4992-AFD8-D20BD61F795C}">
      <dgm:prSet/>
      <dgm:spPr/>
      <dgm:t>
        <a:bodyPr/>
        <a:lstStyle/>
        <a:p>
          <a:endParaRPr lang="en-GB"/>
        </a:p>
      </dgm:t>
    </dgm:pt>
    <dgm:pt modelId="{0EBD895E-A15F-4FA2-9188-9E1BC9F0621E}" type="sibTrans" cxnId="{D3827B5D-E6E2-4992-AFD8-D20BD61F795C}">
      <dgm:prSet/>
      <dgm:spPr/>
      <dgm:t>
        <a:bodyPr/>
        <a:lstStyle/>
        <a:p>
          <a:endParaRPr lang="en-GB"/>
        </a:p>
      </dgm:t>
    </dgm:pt>
    <dgm:pt modelId="{1C302FD0-FD34-42FB-BABB-C7EC82C37F7F}">
      <dgm:prSet phldrT="[Text]"/>
      <dgm:spPr/>
      <dgm:t>
        <a:bodyPr/>
        <a:lstStyle/>
        <a:p>
          <a:r>
            <a:rPr lang="en-GB" b="1"/>
            <a:t>Preparation and initiation</a:t>
          </a:r>
          <a:endParaRPr lang="en-GB"/>
        </a:p>
      </dgm:t>
    </dgm:pt>
    <dgm:pt modelId="{711D2026-32BD-4E93-AE94-37039E471944}" type="parTrans" cxnId="{1755971F-E7C5-4893-9232-DD27B0F5DE13}">
      <dgm:prSet/>
      <dgm:spPr/>
      <dgm:t>
        <a:bodyPr/>
        <a:lstStyle/>
        <a:p>
          <a:endParaRPr lang="en-GB"/>
        </a:p>
      </dgm:t>
    </dgm:pt>
    <dgm:pt modelId="{0405D6EC-49DC-4440-B338-70E74D5386C0}" type="sibTrans" cxnId="{1755971F-E7C5-4893-9232-DD27B0F5DE13}">
      <dgm:prSet/>
      <dgm:spPr/>
      <dgm:t>
        <a:bodyPr/>
        <a:lstStyle/>
        <a:p>
          <a:endParaRPr lang="en-GB"/>
        </a:p>
      </dgm:t>
    </dgm:pt>
    <dgm:pt modelId="{07365C77-2D97-47DC-8FBD-A1632CCAAC4A}">
      <dgm:prSet phldrT="[Text]"/>
      <dgm:spPr/>
      <dgm:t>
        <a:bodyPr/>
        <a:lstStyle/>
        <a:p>
          <a:r>
            <a:rPr lang="en-GB" b="1"/>
            <a:t>module remediation work</a:t>
          </a:r>
          <a:endParaRPr lang="en-GB"/>
        </a:p>
      </dgm:t>
    </dgm:pt>
    <dgm:pt modelId="{5089D10B-33F2-40D2-A4FE-D3D4CDFFBD39}" type="parTrans" cxnId="{D33E787B-9E84-4566-BD05-ACA0DF4A78A6}">
      <dgm:prSet/>
      <dgm:spPr/>
      <dgm:t>
        <a:bodyPr/>
        <a:lstStyle/>
        <a:p>
          <a:endParaRPr lang="en-GB"/>
        </a:p>
      </dgm:t>
    </dgm:pt>
    <dgm:pt modelId="{3AFE3E43-61F9-47BD-B10B-582C12C7619E}" type="sibTrans" cxnId="{D33E787B-9E84-4566-BD05-ACA0DF4A78A6}">
      <dgm:prSet/>
      <dgm:spPr/>
      <dgm:t>
        <a:bodyPr/>
        <a:lstStyle/>
        <a:p>
          <a:endParaRPr lang="en-GB"/>
        </a:p>
      </dgm:t>
    </dgm:pt>
    <dgm:pt modelId="{32E054DA-7756-4932-A246-AA416D7D9D80}">
      <dgm:prSet phldrT="[Text]"/>
      <dgm:spPr>
        <a:solidFill>
          <a:schemeClr val="accent4"/>
        </a:solidFill>
      </dgm:spPr>
      <dgm:t>
        <a:bodyPr/>
        <a:lstStyle/>
        <a:p>
          <a:r>
            <a:rPr lang="en-GB" b="1" u="sng">
              <a:highlight>
                <a:srgbClr val="000000"/>
              </a:highlight>
            </a:rPr>
            <a:t>Additional activities</a:t>
          </a:r>
        </a:p>
      </dgm:t>
    </dgm:pt>
    <dgm:pt modelId="{2B53D22B-BEED-45E0-B5E9-C4264BED24EE}" type="parTrans" cxnId="{CFD7DFE7-50FF-491C-9325-279D9FEBA866}">
      <dgm:prSet/>
      <dgm:spPr/>
      <dgm:t>
        <a:bodyPr/>
        <a:lstStyle/>
        <a:p>
          <a:endParaRPr lang="en-GB"/>
        </a:p>
      </dgm:t>
    </dgm:pt>
    <dgm:pt modelId="{3D479E39-C50B-40CA-8DDD-114C9C7734A0}" type="sibTrans" cxnId="{CFD7DFE7-50FF-491C-9325-279D9FEBA866}">
      <dgm:prSet/>
      <dgm:spPr/>
      <dgm:t>
        <a:bodyPr/>
        <a:lstStyle/>
        <a:p>
          <a:endParaRPr lang="en-GB"/>
        </a:p>
      </dgm:t>
    </dgm:pt>
    <dgm:pt modelId="{F971A595-BE65-4812-BD40-DE77FFE5D07A}">
      <dgm:prSet phldrT="[Text]"/>
      <dgm:spPr/>
      <dgm:t>
        <a:bodyPr/>
        <a:lstStyle/>
        <a:p>
          <a:r>
            <a:rPr lang="en-GB" b="1"/>
            <a:t>Reflecting on the internship</a:t>
          </a:r>
          <a:endParaRPr lang="en-GB"/>
        </a:p>
      </dgm:t>
    </dgm:pt>
    <dgm:pt modelId="{97EE99E9-B769-4020-AD9A-CDC1E991F839}" type="parTrans" cxnId="{2938170A-80D6-4302-9B41-51D2EF7DCCF0}">
      <dgm:prSet/>
      <dgm:spPr/>
      <dgm:t>
        <a:bodyPr/>
        <a:lstStyle/>
        <a:p>
          <a:endParaRPr lang="en-GB"/>
        </a:p>
      </dgm:t>
    </dgm:pt>
    <dgm:pt modelId="{1589C174-48D1-401D-A760-41CD726BDD83}" type="sibTrans" cxnId="{2938170A-80D6-4302-9B41-51D2EF7DCCF0}">
      <dgm:prSet/>
      <dgm:spPr/>
      <dgm:t>
        <a:bodyPr/>
        <a:lstStyle/>
        <a:p>
          <a:endParaRPr lang="en-GB"/>
        </a:p>
      </dgm:t>
    </dgm:pt>
    <dgm:pt modelId="{A09064EA-4D4D-437C-8D90-5057A87E3BAE}" type="pres">
      <dgm:prSet presAssocID="{7D743402-29FC-4F91-953C-F2F5F11C7004}" presName="diagram" presStyleCnt="0">
        <dgm:presLayoutVars>
          <dgm:chMax val="1"/>
          <dgm:dir/>
          <dgm:animLvl val="ctr"/>
          <dgm:resizeHandles val="exact"/>
        </dgm:presLayoutVars>
      </dgm:prSet>
      <dgm:spPr/>
    </dgm:pt>
    <dgm:pt modelId="{F3DA8449-D1E7-4DB5-B05C-4DE10A9629F8}" type="pres">
      <dgm:prSet presAssocID="{7D743402-29FC-4F91-953C-F2F5F11C7004}" presName="matrix" presStyleCnt="0"/>
      <dgm:spPr/>
    </dgm:pt>
    <dgm:pt modelId="{87E76C1E-F831-465E-AEFC-2281D466FCCC}" type="pres">
      <dgm:prSet presAssocID="{7D743402-29FC-4F91-953C-F2F5F11C7004}" presName="tile1" presStyleLbl="node1" presStyleIdx="0" presStyleCnt="4"/>
      <dgm:spPr/>
    </dgm:pt>
    <dgm:pt modelId="{AF821144-B26E-4273-A76E-20C0A1CB9585}" type="pres">
      <dgm:prSet presAssocID="{7D743402-29FC-4F91-953C-F2F5F11C7004}" presName="tile1text" presStyleLbl="node1" presStyleIdx="0" presStyleCnt="4">
        <dgm:presLayoutVars>
          <dgm:chMax val="0"/>
          <dgm:chPref val="0"/>
          <dgm:bulletEnabled val="1"/>
        </dgm:presLayoutVars>
      </dgm:prSet>
      <dgm:spPr/>
    </dgm:pt>
    <dgm:pt modelId="{3D89AC54-1E4B-448F-9D2F-81870C96EED9}" type="pres">
      <dgm:prSet presAssocID="{7D743402-29FC-4F91-953C-F2F5F11C7004}" presName="tile2" presStyleLbl="node1" presStyleIdx="1" presStyleCnt="4"/>
      <dgm:spPr/>
    </dgm:pt>
    <dgm:pt modelId="{C94A37F3-D77F-489E-90DC-0977A840F1B8}" type="pres">
      <dgm:prSet presAssocID="{7D743402-29FC-4F91-953C-F2F5F11C7004}" presName="tile2text" presStyleLbl="node1" presStyleIdx="1" presStyleCnt="4">
        <dgm:presLayoutVars>
          <dgm:chMax val="0"/>
          <dgm:chPref val="0"/>
          <dgm:bulletEnabled val="1"/>
        </dgm:presLayoutVars>
      </dgm:prSet>
      <dgm:spPr/>
    </dgm:pt>
    <dgm:pt modelId="{27A231F7-8FE6-4992-BAE0-6EEBA7A7785F}" type="pres">
      <dgm:prSet presAssocID="{7D743402-29FC-4F91-953C-F2F5F11C7004}" presName="tile3" presStyleLbl="node1" presStyleIdx="2" presStyleCnt="4"/>
      <dgm:spPr/>
    </dgm:pt>
    <dgm:pt modelId="{FF649221-41A1-48C1-BB2C-BF238B80560B}" type="pres">
      <dgm:prSet presAssocID="{7D743402-29FC-4F91-953C-F2F5F11C7004}" presName="tile3text" presStyleLbl="node1" presStyleIdx="2" presStyleCnt="4">
        <dgm:presLayoutVars>
          <dgm:chMax val="0"/>
          <dgm:chPref val="0"/>
          <dgm:bulletEnabled val="1"/>
        </dgm:presLayoutVars>
      </dgm:prSet>
      <dgm:spPr/>
    </dgm:pt>
    <dgm:pt modelId="{6C841411-B088-4B54-9013-A8E122E6DE1C}" type="pres">
      <dgm:prSet presAssocID="{7D743402-29FC-4F91-953C-F2F5F11C7004}" presName="tile4" presStyleLbl="node1" presStyleIdx="3" presStyleCnt="4"/>
      <dgm:spPr/>
    </dgm:pt>
    <dgm:pt modelId="{0F66A85A-4BCA-4287-A271-7FDCF0E9F35A}" type="pres">
      <dgm:prSet presAssocID="{7D743402-29FC-4F91-953C-F2F5F11C7004}" presName="tile4text" presStyleLbl="node1" presStyleIdx="3" presStyleCnt="4">
        <dgm:presLayoutVars>
          <dgm:chMax val="0"/>
          <dgm:chPref val="0"/>
          <dgm:bulletEnabled val="1"/>
        </dgm:presLayoutVars>
      </dgm:prSet>
      <dgm:spPr/>
    </dgm:pt>
    <dgm:pt modelId="{4E89C970-ECE0-42B6-93F0-2B5F8A7ED326}" type="pres">
      <dgm:prSet presAssocID="{7D743402-29FC-4F91-953C-F2F5F11C7004}" presName="centerTile" presStyleLbl="fgShp" presStyleIdx="0" presStyleCnt="1">
        <dgm:presLayoutVars>
          <dgm:chMax val="0"/>
          <dgm:chPref val="0"/>
        </dgm:presLayoutVars>
      </dgm:prSet>
      <dgm:spPr/>
    </dgm:pt>
  </dgm:ptLst>
  <dgm:cxnLst>
    <dgm:cxn modelId="{2938170A-80D6-4302-9B41-51D2EF7DCCF0}" srcId="{B26F4804-DC04-4763-9355-4CE03EB08CF4}" destId="{F971A595-BE65-4812-BD40-DE77FFE5D07A}" srcOrd="3" destOrd="0" parTransId="{97EE99E9-B769-4020-AD9A-CDC1E991F839}" sibTransId="{1589C174-48D1-401D-A760-41CD726BDD83}"/>
    <dgm:cxn modelId="{1B2A6619-7A84-4041-B82C-50E86F1A4729}" type="presOf" srcId="{1C302FD0-FD34-42FB-BABB-C7EC82C37F7F}" destId="{87E76C1E-F831-465E-AEFC-2281D466FCCC}" srcOrd="0" destOrd="0" presId="urn:microsoft.com/office/officeart/2005/8/layout/matrix1"/>
    <dgm:cxn modelId="{1755971F-E7C5-4893-9232-DD27B0F5DE13}" srcId="{B26F4804-DC04-4763-9355-4CE03EB08CF4}" destId="{1C302FD0-FD34-42FB-BABB-C7EC82C37F7F}" srcOrd="0" destOrd="0" parTransId="{711D2026-32BD-4E93-AE94-37039E471944}" sibTransId="{0405D6EC-49DC-4440-B338-70E74D5386C0}"/>
    <dgm:cxn modelId="{E37BE426-5AA6-4325-BB54-F07F4FCA6BAE}" type="presOf" srcId="{32E054DA-7756-4932-A246-AA416D7D9D80}" destId="{FF649221-41A1-48C1-BB2C-BF238B80560B}" srcOrd="1" destOrd="0" presId="urn:microsoft.com/office/officeart/2005/8/layout/matrix1"/>
    <dgm:cxn modelId="{D3827B5D-E6E2-4992-AFD8-D20BD61F795C}" srcId="{7D743402-29FC-4F91-953C-F2F5F11C7004}" destId="{B26F4804-DC04-4763-9355-4CE03EB08CF4}" srcOrd="0" destOrd="0" parTransId="{E535D106-C9C2-438B-8BF4-8BCFB89A321E}" sibTransId="{0EBD895E-A15F-4FA2-9188-9E1BC9F0621E}"/>
    <dgm:cxn modelId="{215A6045-6AA6-422D-B345-97CE28C1F86F}" type="presOf" srcId="{B26F4804-DC04-4763-9355-4CE03EB08CF4}" destId="{4E89C970-ECE0-42B6-93F0-2B5F8A7ED326}" srcOrd="0" destOrd="0" presId="urn:microsoft.com/office/officeart/2005/8/layout/matrix1"/>
    <dgm:cxn modelId="{D33E787B-9E84-4566-BD05-ACA0DF4A78A6}" srcId="{B26F4804-DC04-4763-9355-4CE03EB08CF4}" destId="{07365C77-2D97-47DC-8FBD-A1632CCAAC4A}" srcOrd="1" destOrd="0" parTransId="{5089D10B-33F2-40D2-A4FE-D3D4CDFFBD39}" sibTransId="{3AFE3E43-61F9-47BD-B10B-582C12C7619E}"/>
    <dgm:cxn modelId="{ED9F8489-7251-43A9-84F0-B0ABF6909AA1}" type="presOf" srcId="{32E054DA-7756-4932-A246-AA416D7D9D80}" destId="{27A231F7-8FE6-4992-BAE0-6EEBA7A7785F}" srcOrd="0" destOrd="0" presId="urn:microsoft.com/office/officeart/2005/8/layout/matrix1"/>
    <dgm:cxn modelId="{3C9EB3B7-A39B-402F-9E84-6430FE21B159}" type="presOf" srcId="{07365C77-2D97-47DC-8FBD-A1632CCAAC4A}" destId="{C94A37F3-D77F-489E-90DC-0977A840F1B8}" srcOrd="1" destOrd="0" presId="urn:microsoft.com/office/officeart/2005/8/layout/matrix1"/>
    <dgm:cxn modelId="{64C76BBF-5A76-4A67-8E6E-9B4DCFF50025}" type="presOf" srcId="{F971A595-BE65-4812-BD40-DE77FFE5D07A}" destId="{0F66A85A-4BCA-4287-A271-7FDCF0E9F35A}" srcOrd="1" destOrd="0" presId="urn:microsoft.com/office/officeart/2005/8/layout/matrix1"/>
    <dgm:cxn modelId="{C0BDFCC5-5146-4791-BCCE-E21CA78A4A06}" type="presOf" srcId="{F971A595-BE65-4812-BD40-DE77FFE5D07A}" destId="{6C841411-B088-4B54-9013-A8E122E6DE1C}" srcOrd="0" destOrd="0" presId="urn:microsoft.com/office/officeart/2005/8/layout/matrix1"/>
    <dgm:cxn modelId="{4F9F01DD-4575-4D14-8237-D5C547CBDF30}" type="presOf" srcId="{1C302FD0-FD34-42FB-BABB-C7EC82C37F7F}" destId="{AF821144-B26E-4273-A76E-20C0A1CB9585}" srcOrd="1" destOrd="0" presId="urn:microsoft.com/office/officeart/2005/8/layout/matrix1"/>
    <dgm:cxn modelId="{2339D1E3-1428-4BD1-8633-AFEB89560741}" type="presOf" srcId="{7D743402-29FC-4F91-953C-F2F5F11C7004}" destId="{A09064EA-4D4D-437C-8D90-5057A87E3BAE}" srcOrd="0" destOrd="0" presId="urn:microsoft.com/office/officeart/2005/8/layout/matrix1"/>
    <dgm:cxn modelId="{CFD7DFE7-50FF-491C-9325-279D9FEBA866}" srcId="{B26F4804-DC04-4763-9355-4CE03EB08CF4}" destId="{32E054DA-7756-4932-A246-AA416D7D9D80}" srcOrd="2" destOrd="0" parTransId="{2B53D22B-BEED-45E0-B5E9-C4264BED24EE}" sibTransId="{3D479E39-C50B-40CA-8DDD-114C9C7734A0}"/>
    <dgm:cxn modelId="{F0D09AF1-99FB-4AB1-81CC-75C25DA0E080}" type="presOf" srcId="{07365C77-2D97-47DC-8FBD-A1632CCAAC4A}" destId="{3D89AC54-1E4B-448F-9D2F-81870C96EED9}" srcOrd="0" destOrd="0" presId="urn:microsoft.com/office/officeart/2005/8/layout/matrix1"/>
    <dgm:cxn modelId="{4A968C1B-98ED-4890-B143-091F07FEA7DE}" type="presParOf" srcId="{A09064EA-4D4D-437C-8D90-5057A87E3BAE}" destId="{F3DA8449-D1E7-4DB5-B05C-4DE10A9629F8}" srcOrd="0" destOrd="0" presId="urn:microsoft.com/office/officeart/2005/8/layout/matrix1"/>
    <dgm:cxn modelId="{930E04B3-91A6-4D8C-A7AC-1E67AD3C7422}" type="presParOf" srcId="{F3DA8449-D1E7-4DB5-B05C-4DE10A9629F8}" destId="{87E76C1E-F831-465E-AEFC-2281D466FCCC}" srcOrd="0" destOrd="0" presId="urn:microsoft.com/office/officeart/2005/8/layout/matrix1"/>
    <dgm:cxn modelId="{89722931-4B6F-40EB-BEAE-85EC20E04DA2}" type="presParOf" srcId="{F3DA8449-D1E7-4DB5-B05C-4DE10A9629F8}" destId="{AF821144-B26E-4273-A76E-20C0A1CB9585}" srcOrd="1" destOrd="0" presId="urn:microsoft.com/office/officeart/2005/8/layout/matrix1"/>
    <dgm:cxn modelId="{0656292D-1F9C-4AB1-8582-D931236EAE98}" type="presParOf" srcId="{F3DA8449-D1E7-4DB5-B05C-4DE10A9629F8}" destId="{3D89AC54-1E4B-448F-9D2F-81870C96EED9}" srcOrd="2" destOrd="0" presId="urn:microsoft.com/office/officeart/2005/8/layout/matrix1"/>
    <dgm:cxn modelId="{26F86A0F-015F-400E-BE0D-CC5EE94AC75F}" type="presParOf" srcId="{F3DA8449-D1E7-4DB5-B05C-4DE10A9629F8}" destId="{C94A37F3-D77F-489E-90DC-0977A840F1B8}" srcOrd="3" destOrd="0" presId="urn:microsoft.com/office/officeart/2005/8/layout/matrix1"/>
    <dgm:cxn modelId="{8C6188F8-F320-42D7-8588-F7597E23BD65}" type="presParOf" srcId="{F3DA8449-D1E7-4DB5-B05C-4DE10A9629F8}" destId="{27A231F7-8FE6-4992-BAE0-6EEBA7A7785F}" srcOrd="4" destOrd="0" presId="urn:microsoft.com/office/officeart/2005/8/layout/matrix1"/>
    <dgm:cxn modelId="{9D859A48-8501-4076-8321-E51CE5B27183}" type="presParOf" srcId="{F3DA8449-D1E7-4DB5-B05C-4DE10A9629F8}" destId="{FF649221-41A1-48C1-BB2C-BF238B80560B}" srcOrd="5" destOrd="0" presId="urn:microsoft.com/office/officeart/2005/8/layout/matrix1"/>
    <dgm:cxn modelId="{780EAE62-E23E-4338-83BF-97089CD07EDB}" type="presParOf" srcId="{F3DA8449-D1E7-4DB5-B05C-4DE10A9629F8}" destId="{6C841411-B088-4B54-9013-A8E122E6DE1C}" srcOrd="6" destOrd="0" presId="urn:microsoft.com/office/officeart/2005/8/layout/matrix1"/>
    <dgm:cxn modelId="{973BB5C5-6973-47BC-AE46-5670229CDAC0}" type="presParOf" srcId="{F3DA8449-D1E7-4DB5-B05C-4DE10A9629F8}" destId="{0F66A85A-4BCA-4287-A271-7FDCF0E9F35A}" srcOrd="7" destOrd="0" presId="urn:microsoft.com/office/officeart/2005/8/layout/matrix1"/>
    <dgm:cxn modelId="{E7287ED8-B76F-4461-8C87-03800BC793B6}" type="presParOf" srcId="{A09064EA-4D4D-437C-8D90-5057A87E3BAE}" destId="{4E89C970-ECE0-42B6-93F0-2B5F8A7ED32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743402-29FC-4F91-953C-F2F5F11C700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B26F4804-DC04-4763-9355-4CE03EB08CF4}">
      <dgm:prSet phldrT="[Text]"/>
      <dgm:spPr/>
      <dgm:t>
        <a:bodyPr/>
        <a:lstStyle/>
        <a:p>
          <a:r>
            <a:rPr lang="en-GB"/>
            <a:t>Accessibility Allies</a:t>
          </a:r>
        </a:p>
      </dgm:t>
    </dgm:pt>
    <dgm:pt modelId="{E535D106-C9C2-438B-8BF4-8BCFB89A321E}" type="parTrans" cxnId="{D3827B5D-E6E2-4992-AFD8-D20BD61F795C}">
      <dgm:prSet/>
      <dgm:spPr/>
      <dgm:t>
        <a:bodyPr/>
        <a:lstStyle/>
        <a:p>
          <a:endParaRPr lang="en-GB"/>
        </a:p>
      </dgm:t>
    </dgm:pt>
    <dgm:pt modelId="{0EBD895E-A15F-4FA2-9188-9E1BC9F0621E}" type="sibTrans" cxnId="{D3827B5D-E6E2-4992-AFD8-D20BD61F795C}">
      <dgm:prSet/>
      <dgm:spPr/>
      <dgm:t>
        <a:bodyPr/>
        <a:lstStyle/>
        <a:p>
          <a:endParaRPr lang="en-GB"/>
        </a:p>
      </dgm:t>
    </dgm:pt>
    <dgm:pt modelId="{1C302FD0-FD34-42FB-BABB-C7EC82C37F7F}">
      <dgm:prSet phldrT="[Text]"/>
      <dgm:spPr/>
      <dgm:t>
        <a:bodyPr/>
        <a:lstStyle/>
        <a:p>
          <a:r>
            <a:rPr lang="en-GB" b="1"/>
            <a:t>Preparation and initiation</a:t>
          </a:r>
          <a:endParaRPr lang="en-GB"/>
        </a:p>
      </dgm:t>
    </dgm:pt>
    <dgm:pt modelId="{711D2026-32BD-4E93-AE94-37039E471944}" type="parTrans" cxnId="{1755971F-E7C5-4893-9232-DD27B0F5DE13}">
      <dgm:prSet/>
      <dgm:spPr/>
      <dgm:t>
        <a:bodyPr/>
        <a:lstStyle/>
        <a:p>
          <a:endParaRPr lang="en-GB"/>
        </a:p>
      </dgm:t>
    </dgm:pt>
    <dgm:pt modelId="{0405D6EC-49DC-4440-B338-70E74D5386C0}" type="sibTrans" cxnId="{1755971F-E7C5-4893-9232-DD27B0F5DE13}">
      <dgm:prSet/>
      <dgm:spPr/>
      <dgm:t>
        <a:bodyPr/>
        <a:lstStyle/>
        <a:p>
          <a:endParaRPr lang="en-GB"/>
        </a:p>
      </dgm:t>
    </dgm:pt>
    <dgm:pt modelId="{07365C77-2D97-47DC-8FBD-A1632CCAAC4A}">
      <dgm:prSet phldrT="[Text]"/>
      <dgm:spPr/>
      <dgm:t>
        <a:bodyPr/>
        <a:lstStyle/>
        <a:p>
          <a:r>
            <a:rPr lang="en-GB" b="1"/>
            <a:t>Module remediation work</a:t>
          </a:r>
          <a:endParaRPr lang="en-GB"/>
        </a:p>
      </dgm:t>
    </dgm:pt>
    <dgm:pt modelId="{5089D10B-33F2-40D2-A4FE-D3D4CDFFBD39}" type="parTrans" cxnId="{D33E787B-9E84-4566-BD05-ACA0DF4A78A6}">
      <dgm:prSet/>
      <dgm:spPr/>
      <dgm:t>
        <a:bodyPr/>
        <a:lstStyle/>
        <a:p>
          <a:endParaRPr lang="en-GB"/>
        </a:p>
      </dgm:t>
    </dgm:pt>
    <dgm:pt modelId="{3AFE3E43-61F9-47BD-B10B-582C12C7619E}" type="sibTrans" cxnId="{D33E787B-9E84-4566-BD05-ACA0DF4A78A6}">
      <dgm:prSet/>
      <dgm:spPr/>
      <dgm:t>
        <a:bodyPr/>
        <a:lstStyle/>
        <a:p>
          <a:endParaRPr lang="en-GB"/>
        </a:p>
      </dgm:t>
    </dgm:pt>
    <dgm:pt modelId="{32E054DA-7756-4932-A246-AA416D7D9D80}">
      <dgm:prSet phldrT="[Text]"/>
      <dgm:spPr/>
      <dgm:t>
        <a:bodyPr/>
        <a:lstStyle/>
        <a:p>
          <a:r>
            <a:rPr lang="en-GB" b="1"/>
            <a:t>Additional activities</a:t>
          </a:r>
        </a:p>
      </dgm:t>
    </dgm:pt>
    <dgm:pt modelId="{2B53D22B-BEED-45E0-B5E9-C4264BED24EE}" type="parTrans" cxnId="{CFD7DFE7-50FF-491C-9325-279D9FEBA866}">
      <dgm:prSet/>
      <dgm:spPr/>
      <dgm:t>
        <a:bodyPr/>
        <a:lstStyle/>
        <a:p>
          <a:endParaRPr lang="en-GB"/>
        </a:p>
      </dgm:t>
    </dgm:pt>
    <dgm:pt modelId="{3D479E39-C50B-40CA-8DDD-114C9C7734A0}" type="sibTrans" cxnId="{CFD7DFE7-50FF-491C-9325-279D9FEBA866}">
      <dgm:prSet/>
      <dgm:spPr/>
      <dgm:t>
        <a:bodyPr/>
        <a:lstStyle/>
        <a:p>
          <a:endParaRPr lang="en-GB"/>
        </a:p>
      </dgm:t>
    </dgm:pt>
    <dgm:pt modelId="{F971A595-BE65-4812-BD40-DE77FFE5D07A}">
      <dgm:prSet phldrT="[Text]"/>
      <dgm:spPr>
        <a:solidFill>
          <a:schemeClr val="accent4"/>
        </a:solidFill>
      </dgm:spPr>
      <dgm:t>
        <a:bodyPr/>
        <a:lstStyle/>
        <a:p>
          <a:r>
            <a:rPr lang="en-GB" b="1" u="sng">
              <a:highlight>
                <a:srgbClr val="000000"/>
              </a:highlight>
            </a:rPr>
            <a:t>Reflecting on the internship</a:t>
          </a:r>
          <a:endParaRPr lang="en-GB" u="sng">
            <a:highlight>
              <a:srgbClr val="000000"/>
            </a:highlight>
          </a:endParaRPr>
        </a:p>
      </dgm:t>
    </dgm:pt>
    <dgm:pt modelId="{97EE99E9-B769-4020-AD9A-CDC1E991F839}" type="parTrans" cxnId="{2938170A-80D6-4302-9B41-51D2EF7DCCF0}">
      <dgm:prSet/>
      <dgm:spPr/>
      <dgm:t>
        <a:bodyPr/>
        <a:lstStyle/>
        <a:p>
          <a:endParaRPr lang="en-GB"/>
        </a:p>
      </dgm:t>
    </dgm:pt>
    <dgm:pt modelId="{1589C174-48D1-401D-A760-41CD726BDD83}" type="sibTrans" cxnId="{2938170A-80D6-4302-9B41-51D2EF7DCCF0}">
      <dgm:prSet/>
      <dgm:spPr/>
      <dgm:t>
        <a:bodyPr/>
        <a:lstStyle/>
        <a:p>
          <a:endParaRPr lang="en-GB"/>
        </a:p>
      </dgm:t>
    </dgm:pt>
    <dgm:pt modelId="{A09064EA-4D4D-437C-8D90-5057A87E3BAE}" type="pres">
      <dgm:prSet presAssocID="{7D743402-29FC-4F91-953C-F2F5F11C7004}" presName="diagram" presStyleCnt="0">
        <dgm:presLayoutVars>
          <dgm:chMax val="1"/>
          <dgm:dir/>
          <dgm:animLvl val="ctr"/>
          <dgm:resizeHandles val="exact"/>
        </dgm:presLayoutVars>
      </dgm:prSet>
      <dgm:spPr/>
    </dgm:pt>
    <dgm:pt modelId="{F3DA8449-D1E7-4DB5-B05C-4DE10A9629F8}" type="pres">
      <dgm:prSet presAssocID="{7D743402-29FC-4F91-953C-F2F5F11C7004}" presName="matrix" presStyleCnt="0"/>
      <dgm:spPr/>
    </dgm:pt>
    <dgm:pt modelId="{87E76C1E-F831-465E-AEFC-2281D466FCCC}" type="pres">
      <dgm:prSet presAssocID="{7D743402-29FC-4F91-953C-F2F5F11C7004}" presName="tile1" presStyleLbl="node1" presStyleIdx="0" presStyleCnt="4"/>
      <dgm:spPr/>
    </dgm:pt>
    <dgm:pt modelId="{AF821144-B26E-4273-A76E-20C0A1CB9585}" type="pres">
      <dgm:prSet presAssocID="{7D743402-29FC-4F91-953C-F2F5F11C7004}" presName="tile1text" presStyleLbl="node1" presStyleIdx="0" presStyleCnt="4">
        <dgm:presLayoutVars>
          <dgm:chMax val="0"/>
          <dgm:chPref val="0"/>
          <dgm:bulletEnabled val="1"/>
        </dgm:presLayoutVars>
      </dgm:prSet>
      <dgm:spPr/>
    </dgm:pt>
    <dgm:pt modelId="{3D89AC54-1E4B-448F-9D2F-81870C96EED9}" type="pres">
      <dgm:prSet presAssocID="{7D743402-29FC-4F91-953C-F2F5F11C7004}" presName="tile2" presStyleLbl="node1" presStyleIdx="1" presStyleCnt="4"/>
      <dgm:spPr/>
    </dgm:pt>
    <dgm:pt modelId="{C94A37F3-D77F-489E-90DC-0977A840F1B8}" type="pres">
      <dgm:prSet presAssocID="{7D743402-29FC-4F91-953C-F2F5F11C7004}" presName="tile2text" presStyleLbl="node1" presStyleIdx="1" presStyleCnt="4">
        <dgm:presLayoutVars>
          <dgm:chMax val="0"/>
          <dgm:chPref val="0"/>
          <dgm:bulletEnabled val="1"/>
        </dgm:presLayoutVars>
      </dgm:prSet>
      <dgm:spPr/>
    </dgm:pt>
    <dgm:pt modelId="{27A231F7-8FE6-4992-BAE0-6EEBA7A7785F}" type="pres">
      <dgm:prSet presAssocID="{7D743402-29FC-4F91-953C-F2F5F11C7004}" presName="tile3" presStyleLbl="node1" presStyleIdx="2" presStyleCnt="4"/>
      <dgm:spPr/>
    </dgm:pt>
    <dgm:pt modelId="{FF649221-41A1-48C1-BB2C-BF238B80560B}" type="pres">
      <dgm:prSet presAssocID="{7D743402-29FC-4F91-953C-F2F5F11C7004}" presName="tile3text" presStyleLbl="node1" presStyleIdx="2" presStyleCnt="4">
        <dgm:presLayoutVars>
          <dgm:chMax val="0"/>
          <dgm:chPref val="0"/>
          <dgm:bulletEnabled val="1"/>
        </dgm:presLayoutVars>
      </dgm:prSet>
      <dgm:spPr/>
    </dgm:pt>
    <dgm:pt modelId="{6C841411-B088-4B54-9013-A8E122E6DE1C}" type="pres">
      <dgm:prSet presAssocID="{7D743402-29FC-4F91-953C-F2F5F11C7004}" presName="tile4" presStyleLbl="node1" presStyleIdx="3" presStyleCnt="4"/>
      <dgm:spPr/>
    </dgm:pt>
    <dgm:pt modelId="{0F66A85A-4BCA-4287-A271-7FDCF0E9F35A}" type="pres">
      <dgm:prSet presAssocID="{7D743402-29FC-4F91-953C-F2F5F11C7004}" presName="tile4text" presStyleLbl="node1" presStyleIdx="3" presStyleCnt="4">
        <dgm:presLayoutVars>
          <dgm:chMax val="0"/>
          <dgm:chPref val="0"/>
          <dgm:bulletEnabled val="1"/>
        </dgm:presLayoutVars>
      </dgm:prSet>
      <dgm:spPr/>
    </dgm:pt>
    <dgm:pt modelId="{4E89C970-ECE0-42B6-93F0-2B5F8A7ED326}" type="pres">
      <dgm:prSet presAssocID="{7D743402-29FC-4F91-953C-F2F5F11C7004}" presName="centerTile" presStyleLbl="fgShp" presStyleIdx="0" presStyleCnt="1">
        <dgm:presLayoutVars>
          <dgm:chMax val="0"/>
          <dgm:chPref val="0"/>
        </dgm:presLayoutVars>
      </dgm:prSet>
      <dgm:spPr/>
    </dgm:pt>
  </dgm:ptLst>
  <dgm:cxnLst>
    <dgm:cxn modelId="{2938170A-80D6-4302-9B41-51D2EF7DCCF0}" srcId="{B26F4804-DC04-4763-9355-4CE03EB08CF4}" destId="{F971A595-BE65-4812-BD40-DE77FFE5D07A}" srcOrd="3" destOrd="0" parTransId="{97EE99E9-B769-4020-AD9A-CDC1E991F839}" sibTransId="{1589C174-48D1-401D-A760-41CD726BDD83}"/>
    <dgm:cxn modelId="{1B2A6619-7A84-4041-B82C-50E86F1A4729}" type="presOf" srcId="{1C302FD0-FD34-42FB-BABB-C7EC82C37F7F}" destId="{87E76C1E-F831-465E-AEFC-2281D466FCCC}" srcOrd="0" destOrd="0" presId="urn:microsoft.com/office/officeart/2005/8/layout/matrix1"/>
    <dgm:cxn modelId="{1755971F-E7C5-4893-9232-DD27B0F5DE13}" srcId="{B26F4804-DC04-4763-9355-4CE03EB08CF4}" destId="{1C302FD0-FD34-42FB-BABB-C7EC82C37F7F}" srcOrd="0" destOrd="0" parTransId="{711D2026-32BD-4E93-AE94-37039E471944}" sibTransId="{0405D6EC-49DC-4440-B338-70E74D5386C0}"/>
    <dgm:cxn modelId="{E37BE426-5AA6-4325-BB54-F07F4FCA6BAE}" type="presOf" srcId="{32E054DA-7756-4932-A246-AA416D7D9D80}" destId="{FF649221-41A1-48C1-BB2C-BF238B80560B}" srcOrd="1" destOrd="0" presId="urn:microsoft.com/office/officeart/2005/8/layout/matrix1"/>
    <dgm:cxn modelId="{D3827B5D-E6E2-4992-AFD8-D20BD61F795C}" srcId="{7D743402-29FC-4F91-953C-F2F5F11C7004}" destId="{B26F4804-DC04-4763-9355-4CE03EB08CF4}" srcOrd="0" destOrd="0" parTransId="{E535D106-C9C2-438B-8BF4-8BCFB89A321E}" sibTransId="{0EBD895E-A15F-4FA2-9188-9E1BC9F0621E}"/>
    <dgm:cxn modelId="{215A6045-6AA6-422D-B345-97CE28C1F86F}" type="presOf" srcId="{B26F4804-DC04-4763-9355-4CE03EB08CF4}" destId="{4E89C970-ECE0-42B6-93F0-2B5F8A7ED326}" srcOrd="0" destOrd="0" presId="urn:microsoft.com/office/officeart/2005/8/layout/matrix1"/>
    <dgm:cxn modelId="{D33E787B-9E84-4566-BD05-ACA0DF4A78A6}" srcId="{B26F4804-DC04-4763-9355-4CE03EB08CF4}" destId="{07365C77-2D97-47DC-8FBD-A1632CCAAC4A}" srcOrd="1" destOrd="0" parTransId="{5089D10B-33F2-40D2-A4FE-D3D4CDFFBD39}" sibTransId="{3AFE3E43-61F9-47BD-B10B-582C12C7619E}"/>
    <dgm:cxn modelId="{ED9F8489-7251-43A9-84F0-B0ABF6909AA1}" type="presOf" srcId="{32E054DA-7756-4932-A246-AA416D7D9D80}" destId="{27A231F7-8FE6-4992-BAE0-6EEBA7A7785F}" srcOrd="0" destOrd="0" presId="urn:microsoft.com/office/officeart/2005/8/layout/matrix1"/>
    <dgm:cxn modelId="{3C9EB3B7-A39B-402F-9E84-6430FE21B159}" type="presOf" srcId="{07365C77-2D97-47DC-8FBD-A1632CCAAC4A}" destId="{C94A37F3-D77F-489E-90DC-0977A840F1B8}" srcOrd="1" destOrd="0" presId="urn:microsoft.com/office/officeart/2005/8/layout/matrix1"/>
    <dgm:cxn modelId="{64C76BBF-5A76-4A67-8E6E-9B4DCFF50025}" type="presOf" srcId="{F971A595-BE65-4812-BD40-DE77FFE5D07A}" destId="{0F66A85A-4BCA-4287-A271-7FDCF0E9F35A}" srcOrd="1" destOrd="0" presId="urn:microsoft.com/office/officeart/2005/8/layout/matrix1"/>
    <dgm:cxn modelId="{C0BDFCC5-5146-4791-BCCE-E21CA78A4A06}" type="presOf" srcId="{F971A595-BE65-4812-BD40-DE77FFE5D07A}" destId="{6C841411-B088-4B54-9013-A8E122E6DE1C}" srcOrd="0" destOrd="0" presId="urn:microsoft.com/office/officeart/2005/8/layout/matrix1"/>
    <dgm:cxn modelId="{4F9F01DD-4575-4D14-8237-D5C547CBDF30}" type="presOf" srcId="{1C302FD0-FD34-42FB-BABB-C7EC82C37F7F}" destId="{AF821144-B26E-4273-A76E-20C0A1CB9585}" srcOrd="1" destOrd="0" presId="urn:microsoft.com/office/officeart/2005/8/layout/matrix1"/>
    <dgm:cxn modelId="{2339D1E3-1428-4BD1-8633-AFEB89560741}" type="presOf" srcId="{7D743402-29FC-4F91-953C-F2F5F11C7004}" destId="{A09064EA-4D4D-437C-8D90-5057A87E3BAE}" srcOrd="0" destOrd="0" presId="urn:microsoft.com/office/officeart/2005/8/layout/matrix1"/>
    <dgm:cxn modelId="{CFD7DFE7-50FF-491C-9325-279D9FEBA866}" srcId="{B26F4804-DC04-4763-9355-4CE03EB08CF4}" destId="{32E054DA-7756-4932-A246-AA416D7D9D80}" srcOrd="2" destOrd="0" parTransId="{2B53D22B-BEED-45E0-B5E9-C4264BED24EE}" sibTransId="{3D479E39-C50B-40CA-8DDD-114C9C7734A0}"/>
    <dgm:cxn modelId="{F0D09AF1-99FB-4AB1-81CC-75C25DA0E080}" type="presOf" srcId="{07365C77-2D97-47DC-8FBD-A1632CCAAC4A}" destId="{3D89AC54-1E4B-448F-9D2F-81870C96EED9}" srcOrd="0" destOrd="0" presId="urn:microsoft.com/office/officeart/2005/8/layout/matrix1"/>
    <dgm:cxn modelId="{4A968C1B-98ED-4890-B143-091F07FEA7DE}" type="presParOf" srcId="{A09064EA-4D4D-437C-8D90-5057A87E3BAE}" destId="{F3DA8449-D1E7-4DB5-B05C-4DE10A9629F8}" srcOrd="0" destOrd="0" presId="urn:microsoft.com/office/officeart/2005/8/layout/matrix1"/>
    <dgm:cxn modelId="{930E04B3-91A6-4D8C-A7AC-1E67AD3C7422}" type="presParOf" srcId="{F3DA8449-D1E7-4DB5-B05C-4DE10A9629F8}" destId="{87E76C1E-F831-465E-AEFC-2281D466FCCC}" srcOrd="0" destOrd="0" presId="urn:microsoft.com/office/officeart/2005/8/layout/matrix1"/>
    <dgm:cxn modelId="{89722931-4B6F-40EB-BEAE-85EC20E04DA2}" type="presParOf" srcId="{F3DA8449-D1E7-4DB5-B05C-4DE10A9629F8}" destId="{AF821144-B26E-4273-A76E-20C0A1CB9585}" srcOrd="1" destOrd="0" presId="urn:microsoft.com/office/officeart/2005/8/layout/matrix1"/>
    <dgm:cxn modelId="{0656292D-1F9C-4AB1-8582-D931236EAE98}" type="presParOf" srcId="{F3DA8449-D1E7-4DB5-B05C-4DE10A9629F8}" destId="{3D89AC54-1E4B-448F-9D2F-81870C96EED9}" srcOrd="2" destOrd="0" presId="urn:microsoft.com/office/officeart/2005/8/layout/matrix1"/>
    <dgm:cxn modelId="{26F86A0F-015F-400E-BE0D-CC5EE94AC75F}" type="presParOf" srcId="{F3DA8449-D1E7-4DB5-B05C-4DE10A9629F8}" destId="{C94A37F3-D77F-489E-90DC-0977A840F1B8}" srcOrd="3" destOrd="0" presId="urn:microsoft.com/office/officeart/2005/8/layout/matrix1"/>
    <dgm:cxn modelId="{8C6188F8-F320-42D7-8588-F7597E23BD65}" type="presParOf" srcId="{F3DA8449-D1E7-4DB5-B05C-4DE10A9629F8}" destId="{27A231F7-8FE6-4992-BAE0-6EEBA7A7785F}" srcOrd="4" destOrd="0" presId="urn:microsoft.com/office/officeart/2005/8/layout/matrix1"/>
    <dgm:cxn modelId="{9D859A48-8501-4076-8321-E51CE5B27183}" type="presParOf" srcId="{F3DA8449-D1E7-4DB5-B05C-4DE10A9629F8}" destId="{FF649221-41A1-48C1-BB2C-BF238B80560B}" srcOrd="5" destOrd="0" presId="urn:microsoft.com/office/officeart/2005/8/layout/matrix1"/>
    <dgm:cxn modelId="{780EAE62-E23E-4338-83BF-97089CD07EDB}" type="presParOf" srcId="{F3DA8449-D1E7-4DB5-B05C-4DE10A9629F8}" destId="{6C841411-B088-4B54-9013-A8E122E6DE1C}" srcOrd="6" destOrd="0" presId="urn:microsoft.com/office/officeart/2005/8/layout/matrix1"/>
    <dgm:cxn modelId="{973BB5C5-6973-47BC-AE46-5670229CDAC0}" type="presParOf" srcId="{F3DA8449-D1E7-4DB5-B05C-4DE10A9629F8}" destId="{0F66A85A-4BCA-4287-A271-7FDCF0E9F35A}" srcOrd="7" destOrd="0" presId="urn:microsoft.com/office/officeart/2005/8/layout/matrix1"/>
    <dgm:cxn modelId="{E7287ED8-B76F-4461-8C87-03800BC793B6}" type="presParOf" srcId="{A09064EA-4D4D-437C-8D90-5057A87E3BAE}" destId="{4E89C970-ECE0-42B6-93F0-2B5F8A7ED32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939918-C61C-44CF-A556-D452FA95034E}" type="doc">
      <dgm:prSet loTypeId="urn:microsoft.com/office/officeart/2005/8/layout/pyramid2" loCatId="pyramid" qsTypeId="urn:microsoft.com/office/officeart/2005/8/quickstyle/simple1" qsCatId="simple" csTypeId="urn:microsoft.com/office/officeart/2005/8/colors/accent1_1" csCatId="accent1" phldr="1"/>
      <dgm:spPr/>
    </dgm:pt>
    <dgm:pt modelId="{BD737BE3-41CF-484B-A6A9-DFB01E77C6E2}">
      <dgm:prSet phldrT="[Text]"/>
      <dgm:spPr>
        <a:solidFill>
          <a:schemeClr val="accent1">
            <a:alpha val="90000"/>
          </a:schemeClr>
        </a:solidFill>
      </dgm:spPr>
      <dgm:t>
        <a:bodyPr/>
        <a:lstStyle/>
        <a:p>
          <a:pPr algn="l"/>
          <a:r>
            <a:rPr lang="en-GB">
              <a:solidFill>
                <a:schemeClr val="bg1"/>
              </a:solidFill>
            </a:rPr>
            <a:t>Average start score: 33%</a:t>
          </a:r>
        </a:p>
      </dgm:t>
    </dgm:pt>
    <dgm:pt modelId="{B92110C0-86AB-4879-81BE-C711E9B97763}" type="parTrans" cxnId="{8A7B70C7-8B4E-4CC7-A7C6-43A2B9EEAB42}">
      <dgm:prSet/>
      <dgm:spPr/>
      <dgm:t>
        <a:bodyPr/>
        <a:lstStyle/>
        <a:p>
          <a:endParaRPr lang="en-GB"/>
        </a:p>
      </dgm:t>
    </dgm:pt>
    <dgm:pt modelId="{C418E4A2-DF5E-481C-B6CD-453818DE6E9A}" type="sibTrans" cxnId="{8A7B70C7-8B4E-4CC7-A7C6-43A2B9EEAB42}">
      <dgm:prSet/>
      <dgm:spPr/>
      <dgm:t>
        <a:bodyPr/>
        <a:lstStyle/>
        <a:p>
          <a:endParaRPr lang="en-GB"/>
        </a:p>
      </dgm:t>
    </dgm:pt>
    <dgm:pt modelId="{FD04340E-84B5-45F6-87C3-1FB152CEB2F1}">
      <dgm:prSet phldrT="[Text]"/>
      <dgm:spPr>
        <a:solidFill>
          <a:schemeClr val="accent1">
            <a:alpha val="90000"/>
          </a:schemeClr>
        </a:solidFill>
      </dgm:spPr>
      <dgm:t>
        <a:bodyPr/>
        <a:lstStyle/>
        <a:p>
          <a:pPr algn="l"/>
          <a:r>
            <a:rPr lang="en-GB">
              <a:solidFill>
                <a:schemeClr val="bg1"/>
              </a:solidFill>
            </a:rPr>
            <a:t>Average end score: 67%</a:t>
          </a:r>
        </a:p>
      </dgm:t>
    </dgm:pt>
    <dgm:pt modelId="{D67F7D27-7241-425D-8F46-7B8C3B34310E}" type="parTrans" cxnId="{1377A16D-2A23-42CD-8773-D6A8D5970DEE}">
      <dgm:prSet/>
      <dgm:spPr/>
      <dgm:t>
        <a:bodyPr/>
        <a:lstStyle/>
        <a:p>
          <a:endParaRPr lang="en-GB"/>
        </a:p>
      </dgm:t>
    </dgm:pt>
    <dgm:pt modelId="{76774CB7-1FB7-4E4E-A067-8D0E5905D862}" type="sibTrans" cxnId="{1377A16D-2A23-42CD-8773-D6A8D5970DEE}">
      <dgm:prSet/>
      <dgm:spPr/>
      <dgm:t>
        <a:bodyPr/>
        <a:lstStyle/>
        <a:p>
          <a:endParaRPr lang="en-GB"/>
        </a:p>
      </dgm:t>
    </dgm:pt>
    <dgm:pt modelId="{4952E083-61FA-4032-9D27-DA76E37E6401}">
      <dgm:prSet phldrT="[Text]"/>
      <dgm:spPr>
        <a:solidFill>
          <a:schemeClr val="accent1">
            <a:alpha val="90000"/>
          </a:schemeClr>
        </a:solidFill>
      </dgm:spPr>
      <dgm:t>
        <a:bodyPr/>
        <a:lstStyle/>
        <a:p>
          <a:pPr algn="l"/>
          <a:r>
            <a:rPr lang="en-GB">
              <a:solidFill>
                <a:schemeClr val="bg1"/>
              </a:solidFill>
            </a:rPr>
            <a:t>Average overall improvement: +87%</a:t>
          </a:r>
        </a:p>
      </dgm:t>
    </dgm:pt>
    <dgm:pt modelId="{616955EE-98A5-4021-8D65-0526AF612E7A}" type="parTrans" cxnId="{1F402170-23E6-4ABA-818E-61C43F5EA197}">
      <dgm:prSet/>
      <dgm:spPr/>
      <dgm:t>
        <a:bodyPr/>
        <a:lstStyle/>
        <a:p>
          <a:endParaRPr lang="en-GB"/>
        </a:p>
      </dgm:t>
    </dgm:pt>
    <dgm:pt modelId="{32051151-9CD0-4415-95B8-91A228CECD38}" type="sibTrans" cxnId="{1F402170-23E6-4ABA-818E-61C43F5EA197}">
      <dgm:prSet/>
      <dgm:spPr/>
      <dgm:t>
        <a:bodyPr/>
        <a:lstStyle/>
        <a:p>
          <a:endParaRPr lang="en-GB"/>
        </a:p>
      </dgm:t>
    </dgm:pt>
    <dgm:pt modelId="{C16BA29A-3DE2-4A03-B8C3-2C42AB51951E}" type="pres">
      <dgm:prSet presAssocID="{80939918-C61C-44CF-A556-D452FA95034E}" presName="compositeShape" presStyleCnt="0">
        <dgm:presLayoutVars>
          <dgm:dir/>
          <dgm:resizeHandles/>
        </dgm:presLayoutVars>
      </dgm:prSet>
      <dgm:spPr/>
    </dgm:pt>
    <dgm:pt modelId="{761B0ACD-9D0D-403B-A848-76BDD107907B}" type="pres">
      <dgm:prSet presAssocID="{80939918-C61C-44CF-A556-D452FA95034E}" presName="pyramid" presStyleLbl="node1" presStyleIdx="0" presStyleCnt="1"/>
      <dgm:spPr/>
    </dgm:pt>
    <dgm:pt modelId="{8F9964F4-9EBA-4C2C-A9C0-9FF516686083}" type="pres">
      <dgm:prSet presAssocID="{80939918-C61C-44CF-A556-D452FA95034E}" presName="theList" presStyleCnt="0"/>
      <dgm:spPr/>
    </dgm:pt>
    <dgm:pt modelId="{7332F028-090C-4011-BCFC-1968D7DCB7EC}" type="pres">
      <dgm:prSet presAssocID="{BD737BE3-41CF-484B-A6A9-DFB01E77C6E2}" presName="aNode" presStyleLbl="fgAcc1" presStyleIdx="0" presStyleCnt="3">
        <dgm:presLayoutVars>
          <dgm:bulletEnabled val="1"/>
        </dgm:presLayoutVars>
      </dgm:prSet>
      <dgm:spPr/>
    </dgm:pt>
    <dgm:pt modelId="{C9ED83FA-89A7-42F5-A9AF-F0822C503B0F}" type="pres">
      <dgm:prSet presAssocID="{BD737BE3-41CF-484B-A6A9-DFB01E77C6E2}" presName="aSpace" presStyleCnt="0"/>
      <dgm:spPr/>
    </dgm:pt>
    <dgm:pt modelId="{AD03A0AF-D7E4-4A6C-BDE8-F510C783781B}" type="pres">
      <dgm:prSet presAssocID="{FD04340E-84B5-45F6-87C3-1FB152CEB2F1}" presName="aNode" presStyleLbl="fgAcc1" presStyleIdx="1" presStyleCnt="3">
        <dgm:presLayoutVars>
          <dgm:bulletEnabled val="1"/>
        </dgm:presLayoutVars>
      </dgm:prSet>
      <dgm:spPr/>
    </dgm:pt>
    <dgm:pt modelId="{E57A75C5-0FC9-4E41-B98C-D7903DFF4523}" type="pres">
      <dgm:prSet presAssocID="{FD04340E-84B5-45F6-87C3-1FB152CEB2F1}" presName="aSpace" presStyleCnt="0"/>
      <dgm:spPr/>
    </dgm:pt>
    <dgm:pt modelId="{9DB92A1C-4C41-4444-BD86-AA43205C6B47}" type="pres">
      <dgm:prSet presAssocID="{4952E083-61FA-4032-9D27-DA76E37E6401}" presName="aNode" presStyleLbl="fgAcc1" presStyleIdx="2" presStyleCnt="3">
        <dgm:presLayoutVars>
          <dgm:bulletEnabled val="1"/>
        </dgm:presLayoutVars>
      </dgm:prSet>
      <dgm:spPr/>
    </dgm:pt>
    <dgm:pt modelId="{9CB89955-5A52-427A-BF3B-74AB12D22131}" type="pres">
      <dgm:prSet presAssocID="{4952E083-61FA-4032-9D27-DA76E37E6401}" presName="aSpace" presStyleCnt="0"/>
      <dgm:spPr/>
    </dgm:pt>
  </dgm:ptLst>
  <dgm:cxnLst>
    <dgm:cxn modelId="{2ECF011C-0C7C-4B92-9EDA-703C1618EA5D}" type="presOf" srcId="{BD737BE3-41CF-484B-A6A9-DFB01E77C6E2}" destId="{7332F028-090C-4011-BCFC-1968D7DCB7EC}" srcOrd="0" destOrd="0" presId="urn:microsoft.com/office/officeart/2005/8/layout/pyramid2"/>
    <dgm:cxn modelId="{1377A16D-2A23-42CD-8773-D6A8D5970DEE}" srcId="{80939918-C61C-44CF-A556-D452FA95034E}" destId="{FD04340E-84B5-45F6-87C3-1FB152CEB2F1}" srcOrd="1" destOrd="0" parTransId="{D67F7D27-7241-425D-8F46-7B8C3B34310E}" sibTransId="{76774CB7-1FB7-4E4E-A067-8D0E5905D862}"/>
    <dgm:cxn modelId="{1F402170-23E6-4ABA-818E-61C43F5EA197}" srcId="{80939918-C61C-44CF-A556-D452FA95034E}" destId="{4952E083-61FA-4032-9D27-DA76E37E6401}" srcOrd="2" destOrd="0" parTransId="{616955EE-98A5-4021-8D65-0526AF612E7A}" sibTransId="{32051151-9CD0-4415-95B8-91A228CECD38}"/>
    <dgm:cxn modelId="{8A7B70C7-8B4E-4CC7-A7C6-43A2B9EEAB42}" srcId="{80939918-C61C-44CF-A556-D452FA95034E}" destId="{BD737BE3-41CF-484B-A6A9-DFB01E77C6E2}" srcOrd="0" destOrd="0" parTransId="{B92110C0-86AB-4879-81BE-C711E9B97763}" sibTransId="{C418E4A2-DF5E-481C-B6CD-453818DE6E9A}"/>
    <dgm:cxn modelId="{BF1D57CB-A9CE-4B19-9078-63DE1B475FA7}" type="presOf" srcId="{FD04340E-84B5-45F6-87C3-1FB152CEB2F1}" destId="{AD03A0AF-D7E4-4A6C-BDE8-F510C783781B}" srcOrd="0" destOrd="0" presId="urn:microsoft.com/office/officeart/2005/8/layout/pyramid2"/>
    <dgm:cxn modelId="{166E00D6-12F9-49D0-AB0A-56CE17B18A20}" type="presOf" srcId="{80939918-C61C-44CF-A556-D452FA95034E}" destId="{C16BA29A-3DE2-4A03-B8C3-2C42AB51951E}" srcOrd="0" destOrd="0" presId="urn:microsoft.com/office/officeart/2005/8/layout/pyramid2"/>
    <dgm:cxn modelId="{89E5EDDF-636A-4931-9A21-BDF1DD6B551B}" type="presOf" srcId="{4952E083-61FA-4032-9D27-DA76E37E6401}" destId="{9DB92A1C-4C41-4444-BD86-AA43205C6B47}" srcOrd="0" destOrd="0" presId="urn:microsoft.com/office/officeart/2005/8/layout/pyramid2"/>
    <dgm:cxn modelId="{61AECF6E-106A-4435-86CB-7EF60AED898D}" type="presParOf" srcId="{C16BA29A-3DE2-4A03-B8C3-2C42AB51951E}" destId="{761B0ACD-9D0D-403B-A848-76BDD107907B}" srcOrd="0" destOrd="0" presId="urn:microsoft.com/office/officeart/2005/8/layout/pyramid2"/>
    <dgm:cxn modelId="{A9500083-7670-4709-B2FD-6850DF249FBB}" type="presParOf" srcId="{C16BA29A-3DE2-4A03-B8C3-2C42AB51951E}" destId="{8F9964F4-9EBA-4C2C-A9C0-9FF516686083}" srcOrd="1" destOrd="0" presId="urn:microsoft.com/office/officeart/2005/8/layout/pyramid2"/>
    <dgm:cxn modelId="{9D208086-AC96-4951-AFC3-568532CB5D7E}" type="presParOf" srcId="{8F9964F4-9EBA-4C2C-A9C0-9FF516686083}" destId="{7332F028-090C-4011-BCFC-1968D7DCB7EC}" srcOrd="0" destOrd="0" presId="urn:microsoft.com/office/officeart/2005/8/layout/pyramid2"/>
    <dgm:cxn modelId="{977F00B5-1F5D-4AA8-85FC-FC524494C358}" type="presParOf" srcId="{8F9964F4-9EBA-4C2C-A9C0-9FF516686083}" destId="{C9ED83FA-89A7-42F5-A9AF-F0822C503B0F}" srcOrd="1" destOrd="0" presId="urn:microsoft.com/office/officeart/2005/8/layout/pyramid2"/>
    <dgm:cxn modelId="{EBAC6760-51CA-4C1E-B5AB-94A324B7AB01}" type="presParOf" srcId="{8F9964F4-9EBA-4C2C-A9C0-9FF516686083}" destId="{AD03A0AF-D7E4-4A6C-BDE8-F510C783781B}" srcOrd="2" destOrd="0" presId="urn:microsoft.com/office/officeart/2005/8/layout/pyramid2"/>
    <dgm:cxn modelId="{0E2CA9F2-9F29-4148-9BF7-C09B9E92E5DF}" type="presParOf" srcId="{8F9964F4-9EBA-4C2C-A9C0-9FF516686083}" destId="{E57A75C5-0FC9-4E41-B98C-D7903DFF4523}" srcOrd="3" destOrd="0" presId="urn:microsoft.com/office/officeart/2005/8/layout/pyramid2"/>
    <dgm:cxn modelId="{11E7EEE9-B4A5-472F-A737-20F7E29F6F44}" type="presParOf" srcId="{8F9964F4-9EBA-4C2C-A9C0-9FF516686083}" destId="{9DB92A1C-4C41-4444-BD86-AA43205C6B47}" srcOrd="4" destOrd="0" presId="urn:microsoft.com/office/officeart/2005/8/layout/pyramid2"/>
    <dgm:cxn modelId="{EA9B6CD9-63B1-4265-88E8-47150FCF1EA5}" type="presParOf" srcId="{8F9964F4-9EBA-4C2C-A9C0-9FF516686083}" destId="{9CB89955-5A52-427A-BF3B-74AB12D22131}"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A4EC4BD-DDAB-4CDE-A2AE-BEBE4DD4AA8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455165A5-9804-49CF-9393-4AD5B3ACF212}">
      <dgm:prSet custT="1"/>
      <dgm:spPr/>
      <dgm:t>
        <a:bodyPr/>
        <a:lstStyle/>
        <a:p>
          <a:pPr algn="l">
            <a:lnSpc>
              <a:spcPct val="100000"/>
            </a:lnSpc>
          </a:pPr>
          <a:r>
            <a:rPr lang="en-GB" sz="2000">
              <a:solidFill>
                <a:schemeClr val="accent1"/>
              </a:solidFill>
            </a:rPr>
            <a:t>24 modules remediated with 6000+ students enrolled.</a:t>
          </a:r>
          <a:endParaRPr lang="en-US" sz="2000">
            <a:solidFill>
              <a:schemeClr val="accent1"/>
            </a:solidFill>
          </a:endParaRPr>
        </a:p>
      </dgm:t>
    </dgm:pt>
    <dgm:pt modelId="{89A21AA1-35FA-4D93-A6B1-CB743ECC343C}" type="parTrans" cxnId="{323D244F-1298-46BE-92F3-55FC01720436}">
      <dgm:prSet/>
      <dgm:spPr/>
      <dgm:t>
        <a:bodyPr/>
        <a:lstStyle/>
        <a:p>
          <a:pPr algn="l"/>
          <a:endParaRPr lang="en-US" sz="2800">
            <a:solidFill>
              <a:schemeClr val="accent1"/>
            </a:solidFill>
          </a:endParaRPr>
        </a:p>
      </dgm:t>
    </dgm:pt>
    <dgm:pt modelId="{67750BFF-693A-4C4C-B4CC-EEA544141E52}" type="sibTrans" cxnId="{323D244F-1298-46BE-92F3-55FC01720436}">
      <dgm:prSet/>
      <dgm:spPr/>
      <dgm:t>
        <a:bodyPr/>
        <a:lstStyle/>
        <a:p>
          <a:pPr algn="l"/>
          <a:endParaRPr lang="en-US" sz="2800">
            <a:solidFill>
              <a:schemeClr val="accent1"/>
            </a:solidFill>
          </a:endParaRPr>
        </a:p>
      </dgm:t>
    </dgm:pt>
    <dgm:pt modelId="{4F30FDF5-846A-4C0B-BB38-3C0B1B6FE51C}">
      <dgm:prSet custT="1"/>
      <dgm:spPr/>
      <dgm:t>
        <a:bodyPr/>
        <a:lstStyle/>
        <a:p>
          <a:pPr algn="l">
            <a:lnSpc>
              <a:spcPct val="100000"/>
            </a:lnSpc>
          </a:pPr>
          <a:r>
            <a:rPr lang="en-GB" sz="2000">
              <a:solidFill>
                <a:schemeClr val="accent1"/>
              </a:solidFill>
            </a:rPr>
            <a:t>Average 4 days per module.</a:t>
          </a:r>
          <a:endParaRPr lang="en-US" sz="2000">
            <a:solidFill>
              <a:schemeClr val="accent1"/>
            </a:solidFill>
          </a:endParaRPr>
        </a:p>
      </dgm:t>
    </dgm:pt>
    <dgm:pt modelId="{AF545B7D-2A9D-4B6C-A467-D5FF1E9795E1}" type="parTrans" cxnId="{4E31FA02-D17C-472F-8490-BD72428D4B81}">
      <dgm:prSet/>
      <dgm:spPr/>
      <dgm:t>
        <a:bodyPr/>
        <a:lstStyle/>
        <a:p>
          <a:pPr algn="l"/>
          <a:endParaRPr lang="en-US" sz="2800">
            <a:solidFill>
              <a:schemeClr val="accent1"/>
            </a:solidFill>
          </a:endParaRPr>
        </a:p>
      </dgm:t>
    </dgm:pt>
    <dgm:pt modelId="{FD38A89C-D809-47E4-B098-2A9637C8B625}" type="sibTrans" cxnId="{4E31FA02-D17C-472F-8490-BD72428D4B81}">
      <dgm:prSet/>
      <dgm:spPr/>
      <dgm:t>
        <a:bodyPr/>
        <a:lstStyle/>
        <a:p>
          <a:pPr algn="l"/>
          <a:endParaRPr lang="en-US" sz="2800">
            <a:solidFill>
              <a:schemeClr val="accent1"/>
            </a:solidFill>
          </a:endParaRPr>
        </a:p>
      </dgm:t>
    </dgm:pt>
    <dgm:pt modelId="{D1DD8304-5525-45F9-9863-1A72F0393752}">
      <dgm:prSet custT="1"/>
      <dgm:spPr/>
      <dgm:t>
        <a:bodyPr/>
        <a:lstStyle/>
        <a:p>
          <a:pPr algn="l">
            <a:lnSpc>
              <a:spcPct val="100000"/>
            </a:lnSpc>
          </a:pPr>
          <a:r>
            <a:rPr lang="en-GB" sz="2000">
              <a:solidFill>
                <a:schemeClr val="accent1"/>
              </a:solidFill>
            </a:rPr>
            <a:t>10 debrief meetings.</a:t>
          </a:r>
          <a:endParaRPr lang="en-US" sz="2000">
            <a:solidFill>
              <a:schemeClr val="accent1"/>
            </a:solidFill>
          </a:endParaRPr>
        </a:p>
      </dgm:t>
    </dgm:pt>
    <dgm:pt modelId="{38AC7407-7A22-477E-BA03-B9CCDD9218D7}" type="parTrans" cxnId="{A459C31C-940B-4B25-9283-4F32748285CA}">
      <dgm:prSet/>
      <dgm:spPr/>
      <dgm:t>
        <a:bodyPr/>
        <a:lstStyle/>
        <a:p>
          <a:pPr algn="l"/>
          <a:endParaRPr lang="en-US" sz="2800">
            <a:solidFill>
              <a:schemeClr val="accent1"/>
            </a:solidFill>
          </a:endParaRPr>
        </a:p>
      </dgm:t>
    </dgm:pt>
    <dgm:pt modelId="{8382AE8F-56B0-4644-BD9A-9447BC557BB5}" type="sibTrans" cxnId="{A459C31C-940B-4B25-9283-4F32748285CA}">
      <dgm:prSet/>
      <dgm:spPr/>
      <dgm:t>
        <a:bodyPr/>
        <a:lstStyle/>
        <a:p>
          <a:pPr algn="l"/>
          <a:endParaRPr lang="en-US" sz="2800">
            <a:solidFill>
              <a:schemeClr val="accent1"/>
            </a:solidFill>
          </a:endParaRPr>
        </a:p>
      </dgm:t>
    </dgm:pt>
    <dgm:pt modelId="{DA843EA1-23A9-4939-8947-9E7D8ECC2CF1}" type="pres">
      <dgm:prSet presAssocID="{0A4EC4BD-DDAB-4CDE-A2AE-BEBE4DD4AA8E}" presName="root" presStyleCnt="0">
        <dgm:presLayoutVars>
          <dgm:dir/>
          <dgm:resizeHandles val="exact"/>
        </dgm:presLayoutVars>
      </dgm:prSet>
      <dgm:spPr/>
    </dgm:pt>
    <dgm:pt modelId="{CDF3E32F-FE57-4823-B636-B0E9E32FB6B1}" type="pres">
      <dgm:prSet presAssocID="{455165A5-9804-49CF-9393-4AD5B3ACF212}" presName="compNode" presStyleCnt="0"/>
      <dgm:spPr/>
    </dgm:pt>
    <dgm:pt modelId="{6F68D051-FFE5-4DBE-8212-CEB041930737}" type="pres">
      <dgm:prSet presAssocID="{455165A5-9804-49CF-9393-4AD5B3ACF2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D3A07A1-A34F-4A0A-8FBC-1CB3591354A0}" type="pres">
      <dgm:prSet presAssocID="{455165A5-9804-49CF-9393-4AD5B3ACF212}" presName="spaceRect" presStyleCnt="0"/>
      <dgm:spPr/>
    </dgm:pt>
    <dgm:pt modelId="{0708E8D3-24AE-4501-8427-2B9DA7AC84C6}" type="pres">
      <dgm:prSet presAssocID="{455165A5-9804-49CF-9393-4AD5B3ACF212}" presName="textRect" presStyleLbl="revTx" presStyleIdx="0" presStyleCnt="3" custLinFactNeighborX="21875">
        <dgm:presLayoutVars>
          <dgm:chMax val="1"/>
          <dgm:chPref val="1"/>
        </dgm:presLayoutVars>
      </dgm:prSet>
      <dgm:spPr/>
    </dgm:pt>
    <dgm:pt modelId="{EDF99C24-0264-4CBA-A781-D9E41B97F38D}" type="pres">
      <dgm:prSet presAssocID="{67750BFF-693A-4C4C-B4CC-EEA544141E52}" presName="sibTrans" presStyleCnt="0"/>
      <dgm:spPr/>
    </dgm:pt>
    <dgm:pt modelId="{46237A90-0687-4BDE-8E63-16D46289332F}" type="pres">
      <dgm:prSet presAssocID="{4F30FDF5-846A-4C0B-BB38-3C0B1B6FE51C}" presName="compNode" presStyleCnt="0"/>
      <dgm:spPr/>
    </dgm:pt>
    <dgm:pt modelId="{BA603E68-669A-4BFE-8697-918E9E04E4B3}" type="pres">
      <dgm:prSet presAssocID="{4F30FDF5-846A-4C0B-BB38-3C0B1B6FE5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99A8059A-4E09-40F5-B49F-AD5E8552EF2B}" type="pres">
      <dgm:prSet presAssocID="{4F30FDF5-846A-4C0B-BB38-3C0B1B6FE51C}" presName="spaceRect" presStyleCnt="0"/>
      <dgm:spPr/>
    </dgm:pt>
    <dgm:pt modelId="{4F7408FD-126E-46A8-BD82-0B45D52EB690}" type="pres">
      <dgm:prSet presAssocID="{4F30FDF5-846A-4C0B-BB38-3C0B1B6FE51C}" presName="textRect" presStyleLbl="revTx" presStyleIdx="1" presStyleCnt="3" custLinFactNeighborX="21875">
        <dgm:presLayoutVars>
          <dgm:chMax val="1"/>
          <dgm:chPref val="1"/>
        </dgm:presLayoutVars>
      </dgm:prSet>
      <dgm:spPr/>
    </dgm:pt>
    <dgm:pt modelId="{B9DB8B84-84D2-4D08-B4AE-91C2802025DA}" type="pres">
      <dgm:prSet presAssocID="{FD38A89C-D809-47E4-B098-2A9637C8B625}" presName="sibTrans" presStyleCnt="0"/>
      <dgm:spPr/>
    </dgm:pt>
    <dgm:pt modelId="{534143AF-AB0A-46DD-9DC2-96A54B31CFCB}" type="pres">
      <dgm:prSet presAssocID="{D1DD8304-5525-45F9-9863-1A72F0393752}" presName="compNode" presStyleCnt="0"/>
      <dgm:spPr/>
    </dgm:pt>
    <dgm:pt modelId="{C87E4524-8856-400C-A19C-DD34FA9268B9}" type="pres">
      <dgm:prSet presAssocID="{D1DD8304-5525-45F9-9863-1A72F03937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3823B0A8-E0A7-4872-8332-C3D8AE3102F0}" type="pres">
      <dgm:prSet presAssocID="{D1DD8304-5525-45F9-9863-1A72F0393752}" presName="spaceRect" presStyleCnt="0"/>
      <dgm:spPr/>
    </dgm:pt>
    <dgm:pt modelId="{3ADF8402-7E9C-4444-B574-260959058124}" type="pres">
      <dgm:prSet presAssocID="{D1DD8304-5525-45F9-9863-1A72F0393752}" presName="textRect" presStyleLbl="revTx" presStyleIdx="2" presStyleCnt="3" custScaleX="84886" custLinFactNeighborX="46307">
        <dgm:presLayoutVars>
          <dgm:chMax val="1"/>
          <dgm:chPref val="1"/>
        </dgm:presLayoutVars>
      </dgm:prSet>
      <dgm:spPr/>
    </dgm:pt>
  </dgm:ptLst>
  <dgm:cxnLst>
    <dgm:cxn modelId="{4E31FA02-D17C-472F-8490-BD72428D4B81}" srcId="{0A4EC4BD-DDAB-4CDE-A2AE-BEBE4DD4AA8E}" destId="{4F30FDF5-846A-4C0B-BB38-3C0B1B6FE51C}" srcOrd="1" destOrd="0" parTransId="{AF545B7D-2A9D-4B6C-A467-D5FF1E9795E1}" sibTransId="{FD38A89C-D809-47E4-B098-2A9637C8B625}"/>
    <dgm:cxn modelId="{A459C31C-940B-4B25-9283-4F32748285CA}" srcId="{0A4EC4BD-DDAB-4CDE-A2AE-BEBE4DD4AA8E}" destId="{D1DD8304-5525-45F9-9863-1A72F0393752}" srcOrd="2" destOrd="0" parTransId="{38AC7407-7A22-477E-BA03-B9CCDD9218D7}" sibTransId="{8382AE8F-56B0-4644-BD9A-9447BC557BB5}"/>
    <dgm:cxn modelId="{323D244F-1298-46BE-92F3-55FC01720436}" srcId="{0A4EC4BD-DDAB-4CDE-A2AE-BEBE4DD4AA8E}" destId="{455165A5-9804-49CF-9393-4AD5B3ACF212}" srcOrd="0" destOrd="0" parTransId="{89A21AA1-35FA-4D93-A6B1-CB743ECC343C}" sibTransId="{67750BFF-693A-4C4C-B4CC-EEA544141E52}"/>
    <dgm:cxn modelId="{E45B6BB5-2C38-4FFD-AE80-A2BCE7E3071E}" type="presOf" srcId="{4F30FDF5-846A-4C0B-BB38-3C0B1B6FE51C}" destId="{4F7408FD-126E-46A8-BD82-0B45D52EB690}" srcOrd="0" destOrd="0" presId="urn:microsoft.com/office/officeart/2018/2/layout/IconLabelList"/>
    <dgm:cxn modelId="{25E6D5C8-AF48-4B2A-A995-E1BC3D0150CB}" type="presOf" srcId="{0A4EC4BD-DDAB-4CDE-A2AE-BEBE4DD4AA8E}" destId="{DA843EA1-23A9-4939-8947-9E7D8ECC2CF1}" srcOrd="0" destOrd="0" presId="urn:microsoft.com/office/officeart/2018/2/layout/IconLabelList"/>
    <dgm:cxn modelId="{3D2483CE-04B6-4685-AF52-25EA430C4B8B}" type="presOf" srcId="{455165A5-9804-49CF-9393-4AD5B3ACF212}" destId="{0708E8D3-24AE-4501-8427-2B9DA7AC84C6}" srcOrd="0" destOrd="0" presId="urn:microsoft.com/office/officeart/2018/2/layout/IconLabelList"/>
    <dgm:cxn modelId="{A28CDCD5-9C17-46B1-BF84-BBDC4AB72573}" type="presOf" srcId="{D1DD8304-5525-45F9-9863-1A72F0393752}" destId="{3ADF8402-7E9C-4444-B574-260959058124}" srcOrd="0" destOrd="0" presId="urn:microsoft.com/office/officeart/2018/2/layout/IconLabelList"/>
    <dgm:cxn modelId="{E59568D0-DE69-4F91-AFF4-6D88D588FEBD}" type="presParOf" srcId="{DA843EA1-23A9-4939-8947-9E7D8ECC2CF1}" destId="{CDF3E32F-FE57-4823-B636-B0E9E32FB6B1}" srcOrd="0" destOrd="0" presId="urn:microsoft.com/office/officeart/2018/2/layout/IconLabelList"/>
    <dgm:cxn modelId="{9AFA9B61-E059-4AA0-8538-2302AB73BC03}" type="presParOf" srcId="{CDF3E32F-FE57-4823-B636-B0E9E32FB6B1}" destId="{6F68D051-FFE5-4DBE-8212-CEB041930737}" srcOrd="0" destOrd="0" presId="urn:microsoft.com/office/officeart/2018/2/layout/IconLabelList"/>
    <dgm:cxn modelId="{BED28026-8EF1-4D5B-9171-83E9F8FBA25D}" type="presParOf" srcId="{CDF3E32F-FE57-4823-B636-B0E9E32FB6B1}" destId="{7D3A07A1-A34F-4A0A-8FBC-1CB3591354A0}" srcOrd="1" destOrd="0" presId="urn:microsoft.com/office/officeart/2018/2/layout/IconLabelList"/>
    <dgm:cxn modelId="{EDF3DE36-A7BD-4F9B-8BFD-D15D1D12A6A4}" type="presParOf" srcId="{CDF3E32F-FE57-4823-B636-B0E9E32FB6B1}" destId="{0708E8D3-24AE-4501-8427-2B9DA7AC84C6}" srcOrd="2" destOrd="0" presId="urn:microsoft.com/office/officeart/2018/2/layout/IconLabelList"/>
    <dgm:cxn modelId="{F0BE2714-00A7-4F45-B7F1-FD40C3048343}" type="presParOf" srcId="{DA843EA1-23A9-4939-8947-9E7D8ECC2CF1}" destId="{EDF99C24-0264-4CBA-A781-D9E41B97F38D}" srcOrd="1" destOrd="0" presId="urn:microsoft.com/office/officeart/2018/2/layout/IconLabelList"/>
    <dgm:cxn modelId="{82A01CA8-D693-4124-8B6A-53005850A8C7}" type="presParOf" srcId="{DA843EA1-23A9-4939-8947-9E7D8ECC2CF1}" destId="{46237A90-0687-4BDE-8E63-16D46289332F}" srcOrd="2" destOrd="0" presId="urn:microsoft.com/office/officeart/2018/2/layout/IconLabelList"/>
    <dgm:cxn modelId="{D7C972C2-EC2B-4432-AB0B-7721076AAA82}" type="presParOf" srcId="{46237A90-0687-4BDE-8E63-16D46289332F}" destId="{BA603E68-669A-4BFE-8697-918E9E04E4B3}" srcOrd="0" destOrd="0" presId="urn:microsoft.com/office/officeart/2018/2/layout/IconLabelList"/>
    <dgm:cxn modelId="{D1C7E726-A43F-4388-B7F7-AE424754C8F6}" type="presParOf" srcId="{46237A90-0687-4BDE-8E63-16D46289332F}" destId="{99A8059A-4E09-40F5-B49F-AD5E8552EF2B}" srcOrd="1" destOrd="0" presId="urn:microsoft.com/office/officeart/2018/2/layout/IconLabelList"/>
    <dgm:cxn modelId="{6AD6660B-8B28-4A32-B589-CD840AF9E6F7}" type="presParOf" srcId="{46237A90-0687-4BDE-8E63-16D46289332F}" destId="{4F7408FD-126E-46A8-BD82-0B45D52EB690}" srcOrd="2" destOrd="0" presId="urn:microsoft.com/office/officeart/2018/2/layout/IconLabelList"/>
    <dgm:cxn modelId="{FDBC5742-C3AF-41E9-B588-FA58B319E6DB}" type="presParOf" srcId="{DA843EA1-23A9-4939-8947-9E7D8ECC2CF1}" destId="{B9DB8B84-84D2-4D08-B4AE-91C2802025DA}" srcOrd="3" destOrd="0" presId="urn:microsoft.com/office/officeart/2018/2/layout/IconLabelList"/>
    <dgm:cxn modelId="{AAC93F37-2443-4A7C-91C0-679B8996EE9F}" type="presParOf" srcId="{DA843EA1-23A9-4939-8947-9E7D8ECC2CF1}" destId="{534143AF-AB0A-46DD-9DC2-96A54B31CFCB}" srcOrd="4" destOrd="0" presId="urn:microsoft.com/office/officeart/2018/2/layout/IconLabelList"/>
    <dgm:cxn modelId="{64D878C7-9235-45EB-8F3E-CD2900A0690F}" type="presParOf" srcId="{534143AF-AB0A-46DD-9DC2-96A54B31CFCB}" destId="{C87E4524-8856-400C-A19C-DD34FA9268B9}" srcOrd="0" destOrd="0" presId="urn:microsoft.com/office/officeart/2018/2/layout/IconLabelList"/>
    <dgm:cxn modelId="{5FE0D4A3-F690-4B06-B76A-7EB473D63031}" type="presParOf" srcId="{534143AF-AB0A-46DD-9DC2-96A54B31CFCB}" destId="{3823B0A8-E0A7-4872-8332-C3D8AE3102F0}" srcOrd="1" destOrd="0" presId="urn:microsoft.com/office/officeart/2018/2/layout/IconLabelList"/>
    <dgm:cxn modelId="{0B0B411F-3765-4D64-A1B8-38A6D8CF938D}" type="presParOf" srcId="{534143AF-AB0A-46DD-9DC2-96A54B31CFCB}" destId="{3ADF8402-7E9C-4444-B574-260959058124}" srcOrd="2" destOrd="0" presId="urn:microsoft.com/office/officeart/2018/2/layout/IconLabel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D681B71-9EFA-4AF8-9E73-711A99253670}"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9C0A53BC-B57A-4D5C-96BD-1386FCC799B6}">
      <dgm:prSet phldrT="[Text]"/>
      <dgm:spPr/>
      <dgm:t>
        <a:bodyPr/>
        <a:lstStyle/>
        <a:p>
          <a:r>
            <a:rPr lang="en-GB">
              <a:solidFill>
                <a:srgbClr val="005C6E"/>
              </a:solidFill>
            </a:rPr>
            <a:t>Students on future deliveries of the module.</a:t>
          </a:r>
        </a:p>
      </dgm:t>
    </dgm:pt>
    <dgm:pt modelId="{179338C1-A69F-4803-944A-03EEDEB371E7}" type="parTrans" cxnId="{46094681-F4EF-46AB-9B5F-D1026E950475}">
      <dgm:prSet/>
      <dgm:spPr/>
      <dgm:t>
        <a:bodyPr/>
        <a:lstStyle/>
        <a:p>
          <a:endParaRPr lang="en-GB">
            <a:solidFill>
              <a:srgbClr val="005C6E"/>
            </a:solidFill>
          </a:endParaRPr>
        </a:p>
      </dgm:t>
    </dgm:pt>
    <dgm:pt modelId="{176EF5EA-2E4B-45D9-AB5F-B4E286D5C45F}" type="sibTrans" cxnId="{46094681-F4EF-46AB-9B5F-D1026E950475}">
      <dgm:prSet/>
      <dgm:spPr/>
      <dgm:t>
        <a:bodyPr/>
        <a:lstStyle/>
        <a:p>
          <a:endParaRPr lang="en-GB">
            <a:solidFill>
              <a:srgbClr val="005C6E"/>
            </a:solidFill>
          </a:endParaRPr>
        </a:p>
      </dgm:t>
    </dgm:pt>
    <dgm:pt modelId="{479ECD9A-8401-4490-8CED-995576F1B970}">
      <dgm:prSet phldrT="[Text]"/>
      <dgm:spPr/>
      <dgm:t>
        <a:bodyPr/>
        <a:lstStyle/>
        <a:p>
          <a:r>
            <a:rPr lang="en-GB">
              <a:solidFill>
                <a:srgbClr val="005C6E"/>
              </a:solidFill>
            </a:rPr>
            <a:t>Students on other modules, where remediated materials have been re-used or repurposed.</a:t>
          </a:r>
        </a:p>
      </dgm:t>
    </dgm:pt>
    <dgm:pt modelId="{09AB5A32-F486-4BC6-8BCC-685E40C36B3C}" type="parTrans" cxnId="{C80D87F1-DD8B-45F8-93CE-F1453D61E6D4}">
      <dgm:prSet/>
      <dgm:spPr/>
      <dgm:t>
        <a:bodyPr/>
        <a:lstStyle/>
        <a:p>
          <a:endParaRPr lang="en-GB">
            <a:solidFill>
              <a:srgbClr val="005C6E"/>
            </a:solidFill>
          </a:endParaRPr>
        </a:p>
      </dgm:t>
    </dgm:pt>
    <dgm:pt modelId="{7944FFF7-F8FA-4A58-9194-6E135D8B5128}" type="sibTrans" cxnId="{C80D87F1-DD8B-45F8-93CE-F1453D61E6D4}">
      <dgm:prSet/>
      <dgm:spPr/>
      <dgm:t>
        <a:bodyPr/>
        <a:lstStyle/>
        <a:p>
          <a:endParaRPr lang="en-GB">
            <a:solidFill>
              <a:srgbClr val="005C6E"/>
            </a:solidFill>
          </a:endParaRPr>
        </a:p>
      </dgm:t>
    </dgm:pt>
    <dgm:pt modelId="{E5B6D84B-5B27-402D-9E04-E5C99E390B1D}">
      <dgm:prSet phldrT="[Text]"/>
      <dgm:spPr/>
      <dgm:t>
        <a:bodyPr/>
        <a:lstStyle/>
        <a:p>
          <a:r>
            <a:rPr lang="en-GB">
              <a:solidFill>
                <a:srgbClr val="005C6E"/>
              </a:solidFill>
            </a:rPr>
            <a:t>Staff responsible for modules.</a:t>
          </a:r>
        </a:p>
      </dgm:t>
    </dgm:pt>
    <dgm:pt modelId="{6EF09E4C-F3C5-406F-9F75-4C77BBE8841C}" type="parTrans" cxnId="{C35B8F22-917D-41C0-B543-875F44289B6C}">
      <dgm:prSet/>
      <dgm:spPr/>
      <dgm:t>
        <a:bodyPr/>
        <a:lstStyle/>
        <a:p>
          <a:endParaRPr lang="en-GB"/>
        </a:p>
      </dgm:t>
    </dgm:pt>
    <dgm:pt modelId="{8724E7A2-6CAC-40A6-BF76-16B4806F5325}" type="sibTrans" cxnId="{C35B8F22-917D-41C0-B543-875F44289B6C}">
      <dgm:prSet/>
      <dgm:spPr/>
      <dgm:t>
        <a:bodyPr/>
        <a:lstStyle/>
        <a:p>
          <a:endParaRPr lang="en-GB"/>
        </a:p>
      </dgm:t>
    </dgm:pt>
    <dgm:pt modelId="{19959659-33C9-4E74-9E77-5286A338FC30}">
      <dgm:prSet phldrT="[Text]"/>
      <dgm:spPr/>
      <dgm:t>
        <a:bodyPr/>
        <a:lstStyle/>
        <a:p>
          <a:r>
            <a:rPr lang="en-GB">
              <a:solidFill>
                <a:srgbClr val="005C6E"/>
              </a:solidFill>
            </a:rPr>
            <a:t>More than 6000 students enrolled on the remediated modules.</a:t>
          </a:r>
        </a:p>
      </dgm:t>
    </dgm:pt>
    <dgm:pt modelId="{A3FF4879-0EDC-4411-AF09-2A596413E7CD}" type="sibTrans" cxnId="{7C3BF7E3-8737-41E6-B562-CA8AE12BC02D}">
      <dgm:prSet/>
      <dgm:spPr/>
      <dgm:t>
        <a:bodyPr/>
        <a:lstStyle/>
        <a:p>
          <a:endParaRPr lang="en-GB">
            <a:solidFill>
              <a:srgbClr val="005C6E"/>
            </a:solidFill>
          </a:endParaRPr>
        </a:p>
      </dgm:t>
    </dgm:pt>
    <dgm:pt modelId="{5780ABCA-0B51-43A9-8687-92DBE824ABA0}" type="parTrans" cxnId="{7C3BF7E3-8737-41E6-B562-CA8AE12BC02D}">
      <dgm:prSet/>
      <dgm:spPr/>
      <dgm:t>
        <a:bodyPr/>
        <a:lstStyle/>
        <a:p>
          <a:endParaRPr lang="en-GB">
            <a:solidFill>
              <a:srgbClr val="005C6E"/>
            </a:solidFill>
          </a:endParaRPr>
        </a:p>
      </dgm:t>
    </dgm:pt>
    <dgm:pt modelId="{14D458BA-3C70-43B5-B669-275FDBCBD473}" type="pres">
      <dgm:prSet presAssocID="{8D681B71-9EFA-4AF8-9E73-711A99253670}" presName="hierChild1" presStyleCnt="0">
        <dgm:presLayoutVars>
          <dgm:chPref val="1"/>
          <dgm:dir/>
          <dgm:animOne val="branch"/>
          <dgm:animLvl val="lvl"/>
          <dgm:resizeHandles/>
        </dgm:presLayoutVars>
      </dgm:prSet>
      <dgm:spPr/>
    </dgm:pt>
    <dgm:pt modelId="{77F4BEBF-0E00-4120-9EA4-A5FC04CD9F42}" type="pres">
      <dgm:prSet presAssocID="{E5B6D84B-5B27-402D-9E04-E5C99E390B1D}" presName="hierRoot1" presStyleCnt="0"/>
      <dgm:spPr/>
    </dgm:pt>
    <dgm:pt modelId="{3CFB4911-B8AE-48F0-8C35-6859DBD56D71}" type="pres">
      <dgm:prSet presAssocID="{E5B6D84B-5B27-402D-9E04-E5C99E390B1D}" presName="composite" presStyleCnt="0"/>
      <dgm:spPr/>
    </dgm:pt>
    <dgm:pt modelId="{F890E2D5-805D-48C3-B4D8-BFB9B29E446E}" type="pres">
      <dgm:prSet presAssocID="{E5B6D84B-5B27-402D-9E04-E5C99E390B1D}" presName="image" presStyleLbl="node0" presStyleIdx="0" presStyleCnt="2"/>
      <dgm:spPr>
        <a:blipFill>
          <a:blip xmlns:r="http://schemas.openxmlformats.org/officeDocument/2006/relationships" r:embed="rId1"/>
          <a:srcRect/>
          <a:stretch>
            <a:fillRect l="-25000" r="-25000"/>
          </a:stretch>
        </a:blipFill>
        <a:ln w="38100">
          <a:solidFill>
            <a:schemeClr val="tx1"/>
          </a:solidFill>
        </a:ln>
      </dgm:spPr>
      <dgm:extLst>
        <a:ext uri="{E40237B7-FDA0-4F09-8148-C483321AD2D9}">
          <dgm14:cNvPr xmlns:dgm14="http://schemas.microsoft.com/office/drawing/2010/diagram" id="0" name="" descr="Teacher smiling and writing on whiteboard"/>
        </a:ext>
      </dgm:extLst>
    </dgm:pt>
    <dgm:pt modelId="{7CB2C2D8-EFC1-4797-9C3D-0F8E65ECCEBD}" type="pres">
      <dgm:prSet presAssocID="{E5B6D84B-5B27-402D-9E04-E5C99E390B1D}" presName="text" presStyleLbl="revTx" presStyleIdx="0" presStyleCnt="4">
        <dgm:presLayoutVars>
          <dgm:chPref val="3"/>
        </dgm:presLayoutVars>
      </dgm:prSet>
      <dgm:spPr/>
    </dgm:pt>
    <dgm:pt modelId="{2A0E6E04-DF7F-4F77-8F77-A31E5F47AEAE}" type="pres">
      <dgm:prSet presAssocID="{E5B6D84B-5B27-402D-9E04-E5C99E390B1D}" presName="hierChild2" presStyleCnt="0"/>
      <dgm:spPr/>
    </dgm:pt>
    <dgm:pt modelId="{1A4C3F6F-D81B-4816-A6BE-9A6813C76BEB}" type="pres">
      <dgm:prSet presAssocID="{19959659-33C9-4E74-9E77-5286A338FC30}" presName="hierRoot1" presStyleCnt="0"/>
      <dgm:spPr/>
    </dgm:pt>
    <dgm:pt modelId="{CF0DF6C4-B495-486B-8965-2F978B688159}" type="pres">
      <dgm:prSet presAssocID="{19959659-33C9-4E74-9E77-5286A338FC30}" presName="composite" presStyleCnt="0"/>
      <dgm:spPr/>
    </dgm:pt>
    <dgm:pt modelId="{E909C9CA-3517-4CDC-B61B-1CFBF7A8527A}" type="pres">
      <dgm:prSet presAssocID="{19959659-33C9-4E74-9E77-5286A338FC30}" presName="image" presStyleLbl="node0" presStyleIdx="1" presStyleCnt="2"/>
      <dgm:spPr>
        <a:blipFill>
          <a:blip xmlns:r="http://schemas.openxmlformats.org/officeDocument/2006/relationships" r:embed="rId2"/>
          <a:srcRect/>
          <a:stretch>
            <a:fillRect l="-25000" r="-25000"/>
          </a:stretch>
        </a:blipFill>
        <a:ln>
          <a:solidFill>
            <a:schemeClr val="tx1"/>
          </a:solidFill>
        </a:ln>
      </dgm:spPr>
      <dgm:extLst>
        <a:ext uri="{E40237B7-FDA0-4F09-8148-C483321AD2D9}">
          <dgm14:cNvPr xmlns:dgm14="http://schemas.microsoft.com/office/drawing/2010/diagram" id="0" name="" descr="People in classroom"/>
        </a:ext>
      </dgm:extLst>
    </dgm:pt>
    <dgm:pt modelId="{519FF315-501F-4A5C-8D7A-165E02EDB9D8}" type="pres">
      <dgm:prSet presAssocID="{19959659-33C9-4E74-9E77-5286A338FC30}" presName="text" presStyleLbl="revTx" presStyleIdx="1" presStyleCnt="4">
        <dgm:presLayoutVars>
          <dgm:chPref val="3"/>
        </dgm:presLayoutVars>
      </dgm:prSet>
      <dgm:spPr/>
    </dgm:pt>
    <dgm:pt modelId="{B541287E-333D-4008-9AD0-48B09C7AC3F0}" type="pres">
      <dgm:prSet presAssocID="{19959659-33C9-4E74-9E77-5286A338FC30}" presName="hierChild2" presStyleCnt="0"/>
      <dgm:spPr/>
    </dgm:pt>
    <dgm:pt modelId="{E00ECCE5-A240-4D87-9AAB-3E2AE04D6014}" type="pres">
      <dgm:prSet presAssocID="{179338C1-A69F-4803-944A-03EEDEB371E7}" presName="Name10" presStyleLbl="parChTrans1D2" presStyleIdx="0" presStyleCnt="2"/>
      <dgm:spPr/>
    </dgm:pt>
    <dgm:pt modelId="{B4344661-A74F-4DDC-BD89-74225C5EDE59}" type="pres">
      <dgm:prSet presAssocID="{9C0A53BC-B57A-4D5C-96BD-1386FCC799B6}" presName="hierRoot2" presStyleCnt="0"/>
      <dgm:spPr/>
    </dgm:pt>
    <dgm:pt modelId="{7B28FD68-B869-4F22-B0DE-6FE7CF71E167}" type="pres">
      <dgm:prSet presAssocID="{9C0A53BC-B57A-4D5C-96BD-1386FCC799B6}" presName="composite2" presStyleCnt="0"/>
      <dgm:spPr/>
    </dgm:pt>
    <dgm:pt modelId="{70574C4D-964E-4829-BF0D-9EFBE45D1848}" type="pres">
      <dgm:prSet presAssocID="{9C0A53BC-B57A-4D5C-96BD-1386FCC799B6}"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solidFill>
            <a:schemeClr val="tx1"/>
          </a:solidFill>
        </a:ln>
      </dgm:spPr>
      <dgm:extLst>
        <a:ext uri="{E40237B7-FDA0-4F09-8148-C483321AD2D9}">
          <dgm14:cNvPr xmlns:dgm14="http://schemas.microsoft.com/office/drawing/2010/diagram" id="0" name="" descr="Students presenting a molecular model in science class"/>
        </a:ext>
      </dgm:extLst>
    </dgm:pt>
    <dgm:pt modelId="{A8EE472F-9CB0-4B10-A964-56CC30BF6639}" type="pres">
      <dgm:prSet presAssocID="{9C0A53BC-B57A-4D5C-96BD-1386FCC799B6}" presName="text2" presStyleLbl="revTx" presStyleIdx="2" presStyleCnt="4">
        <dgm:presLayoutVars>
          <dgm:chPref val="3"/>
        </dgm:presLayoutVars>
      </dgm:prSet>
      <dgm:spPr/>
    </dgm:pt>
    <dgm:pt modelId="{66EC41E7-F08B-4AB8-81BB-816A89324809}" type="pres">
      <dgm:prSet presAssocID="{9C0A53BC-B57A-4D5C-96BD-1386FCC799B6}" presName="hierChild3" presStyleCnt="0"/>
      <dgm:spPr/>
    </dgm:pt>
    <dgm:pt modelId="{881836D0-0849-4C8E-9AC7-9387F42CC74C}" type="pres">
      <dgm:prSet presAssocID="{09AB5A32-F486-4BC6-8BCC-685E40C36B3C}" presName="Name10" presStyleLbl="parChTrans1D2" presStyleIdx="1" presStyleCnt="2"/>
      <dgm:spPr/>
    </dgm:pt>
    <dgm:pt modelId="{F5BAE1A9-AA27-409F-89A1-9BBBAC3571FD}" type="pres">
      <dgm:prSet presAssocID="{479ECD9A-8401-4490-8CED-995576F1B970}" presName="hierRoot2" presStyleCnt="0"/>
      <dgm:spPr/>
    </dgm:pt>
    <dgm:pt modelId="{7A39DCD5-4AD4-4FE6-B0DB-7D86070508ED}" type="pres">
      <dgm:prSet presAssocID="{479ECD9A-8401-4490-8CED-995576F1B970}" presName="composite2" presStyleCnt="0"/>
      <dgm:spPr/>
    </dgm:pt>
    <dgm:pt modelId="{E44D7E09-5145-4129-9F0E-6966D4B02D74}" type="pres">
      <dgm:prSet presAssocID="{479ECD9A-8401-4490-8CED-995576F1B970}" presName="image2" presStyleLbl="node2" presStyleIdx="1" presStyleCnt="2"/>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solidFill>
            <a:schemeClr val="tx1"/>
          </a:solidFill>
        </a:ln>
      </dgm:spPr>
      <dgm:extLst>
        <a:ext uri="{E40237B7-FDA0-4F09-8148-C483321AD2D9}">
          <dgm14:cNvPr xmlns:dgm14="http://schemas.microsoft.com/office/drawing/2010/diagram" id="0" name="" descr="Several hands raised and ready to answer a question"/>
        </a:ext>
      </dgm:extLst>
    </dgm:pt>
    <dgm:pt modelId="{6DB52853-3934-4F20-94AA-B50A44DC6DED}" type="pres">
      <dgm:prSet presAssocID="{479ECD9A-8401-4490-8CED-995576F1B970}" presName="text2" presStyleLbl="revTx" presStyleIdx="3" presStyleCnt="4">
        <dgm:presLayoutVars>
          <dgm:chPref val="3"/>
        </dgm:presLayoutVars>
      </dgm:prSet>
      <dgm:spPr/>
    </dgm:pt>
    <dgm:pt modelId="{7B7849A8-537E-470A-84E9-49E97BECFF5C}" type="pres">
      <dgm:prSet presAssocID="{479ECD9A-8401-4490-8CED-995576F1B970}" presName="hierChild3" presStyleCnt="0"/>
      <dgm:spPr/>
    </dgm:pt>
  </dgm:ptLst>
  <dgm:cxnLst>
    <dgm:cxn modelId="{BCA40E03-6E82-4EB4-9FF4-38AF142A02A0}" type="presOf" srcId="{09AB5A32-F486-4BC6-8BCC-685E40C36B3C}" destId="{881836D0-0849-4C8E-9AC7-9387F42CC74C}" srcOrd="0" destOrd="0" presId="urn:microsoft.com/office/officeart/2009/layout/CirclePictureHierarchy"/>
    <dgm:cxn modelId="{7DF00E03-F06F-4786-AA4C-4C4383942B9D}" type="presOf" srcId="{E5B6D84B-5B27-402D-9E04-E5C99E390B1D}" destId="{7CB2C2D8-EFC1-4797-9C3D-0F8E65ECCEBD}" srcOrd="0" destOrd="0" presId="urn:microsoft.com/office/officeart/2009/layout/CirclePictureHierarchy"/>
    <dgm:cxn modelId="{C35B8F22-917D-41C0-B543-875F44289B6C}" srcId="{8D681B71-9EFA-4AF8-9E73-711A99253670}" destId="{E5B6D84B-5B27-402D-9E04-E5C99E390B1D}" srcOrd="0" destOrd="0" parTransId="{6EF09E4C-F3C5-406F-9F75-4C77BBE8841C}" sibTransId="{8724E7A2-6CAC-40A6-BF76-16B4806F5325}"/>
    <dgm:cxn modelId="{0D5AB360-6E53-40A1-AA9D-016EDC0D5722}" type="presOf" srcId="{179338C1-A69F-4803-944A-03EEDEB371E7}" destId="{E00ECCE5-A240-4D87-9AAB-3E2AE04D6014}" srcOrd="0" destOrd="0" presId="urn:microsoft.com/office/officeart/2009/layout/CirclePictureHierarchy"/>
    <dgm:cxn modelId="{786B2F7E-122D-4355-A941-01B10747F6A7}" type="presOf" srcId="{19959659-33C9-4E74-9E77-5286A338FC30}" destId="{519FF315-501F-4A5C-8D7A-165E02EDB9D8}" srcOrd="0" destOrd="0" presId="urn:microsoft.com/office/officeart/2009/layout/CirclePictureHierarchy"/>
    <dgm:cxn modelId="{21C0B07E-94FA-415A-B1F2-DCA5CB3FC34F}" type="presOf" srcId="{9C0A53BC-B57A-4D5C-96BD-1386FCC799B6}" destId="{A8EE472F-9CB0-4B10-A964-56CC30BF6639}" srcOrd="0" destOrd="0" presId="urn:microsoft.com/office/officeart/2009/layout/CirclePictureHierarchy"/>
    <dgm:cxn modelId="{46094681-F4EF-46AB-9B5F-D1026E950475}" srcId="{19959659-33C9-4E74-9E77-5286A338FC30}" destId="{9C0A53BC-B57A-4D5C-96BD-1386FCC799B6}" srcOrd="0" destOrd="0" parTransId="{179338C1-A69F-4803-944A-03EEDEB371E7}" sibTransId="{176EF5EA-2E4B-45D9-AB5F-B4E286D5C45F}"/>
    <dgm:cxn modelId="{33F8748F-06AE-4EFA-BB57-B7E4F279059E}" type="presOf" srcId="{8D681B71-9EFA-4AF8-9E73-711A99253670}" destId="{14D458BA-3C70-43B5-B669-275FDBCBD473}" srcOrd="0" destOrd="0" presId="urn:microsoft.com/office/officeart/2009/layout/CirclePictureHierarchy"/>
    <dgm:cxn modelId="{A8C0EEA9-9FA1-4042-8913-2524728AA351}" type="presOf" srcId="{479ECD9A-8401-4490-8CED-995576F1B970}" destId="{6DB52853-3934-4F20-94AA-B50A44DC6DED}" srcOrd="0" destOrd="0" presId="urn:microsoft.com/office/officeart/2009/layout/CirclePictureHierarchy"/>
    <dgm:cxn modelId="{7C3BF7E3-8737-41E6-B562-CA8AE12BC02D}" srcId="{8D681B71-9EFA-4AF8-9E73-711A99253670}" destId="{19959659-33C9-4E74-9E77-5286A338FC30}" srcOrd="1" destOrd="0" parTransId="{5780ABCA-0B51-43A9-8687-92DBE824ABA0}" sibTransId="{A3FF4879-0EDC-4411-AF09-2A596413E7CD}"/>
    <dgm:cxn modelId="{C80D87F1-DD8B-45F8-93CE-F1453D61E6D4}" srcId="{19959659-33C9-4E74-9E77-5286A338FC30}" destId="{479ECD9A-8401-4490-8CED-995576F1B970}" srcOrd="1" destOrd="0" parTransId="{09AB5A32-F486-4BC6-8BCC-685E40C36B3C}" sibTransId="{7944FFF7-F8FA-4A58-9194-6E135D8B5128}"/>
    <dgm:cxn modelId="{BE573332-2707-41E2-89F6-C225655156E6}" type="presParOf" srcId="{14D458BA-3C70-43B5-B669-275FDBCBD473}" destId="{77F4BEBF-0E00-4120-9EA4-A5FC04CD9F42}" srcOrd="0" destOrd="0" presId="urn:microsoft.com/office/officeart/2009/layout/CirclePictureHierarchy"/>
    <dgm:cxn modelId="{703533A0-8609-46DB-A01B-BDFDFB3066FE}" type="presParOf" srcId="{77F4BEBF-0E00-4120-9EA4-A5FC04CD9F42}" destId="{3CFB4911-B8AE-48F0-8C35-6859DBD56D71}" srcOrd="0" destOrd="0" presId="urn:microsoft.com/office/officeart/2009/layout/CirclePictureHierarchy"/>
    <dgm:cxn modelId="{F4C94A2D-4CBD-4B83-9553-D3FADC0C9D03}" type="presParOf" srcId="{3CFB4911-B8AE-48F0-8C35-6859DBD56D71}" destId="{F890E2D5-805D-48C3-B4D8-BFB9B29E446E}" srcOrd="0" destOrd="0" presId="urn:microsoft.com/office/officeart/2009/layout/CirclePictureHierarchy"/>
    <dgm:cxn modelId="{75A2A169-F278-4B34-BE26-590F7A0E2020}" type="presParOf" srcId="{3CFB4911-B8AE-48F0-8C35-6859DBD56D71}" destId="{7CB2C2D8-EFC1-4797-9C3D-0F8E65ECCEBD}" srcOrd="1" destOrd="0" presId="urn:microsoft.com/office/officeart/2009/layout/CirclePictureHierarchy"/>
    <dgm:cxn modelId="{C7290CEB-729D-4957-B419-14A6CC192CDC}" type="presParOf" srcId="{77F4BEBF-0E00-4120-9EA4-A5FC04CD9F42}" destId="{2A0E6E04-DF7F-4F77-8F77-A31E5F47AEAE}" srcOrd="1" destOrd="0" presId="urn:microsoft.com/office/officeart/2009/layout/CirclePictureHierarchy"/>
    <dgm:cxn modelId="{A2E28C66-4278-46A3-812F-9C2EB747FFAD}" type="presParOf" srcId="{14D458BA-3C70-43B5-B669-275FDBCBD473}" destId="{1A4C3F6F-D81B-4816-A6BE-9A6813C76BEB}" srcOrd="1" destOrd="0" presId="urn:microsoft.com/office/officeart/2009/layout/CirclePictureHierarchy"/>
    <dgm:cxn modelId="{CA54E5D4-AE7C-47E3-8421-9F533CFF303C}" type="presParOf" srcId="{1A4C3F6F-D81B-4816-A6BE-9A6813C76BEB}" destId="{CF0DF6C4-B495-486B-8965-2F978B688159}" srcOrd="0" destOrd="0" presId="urn:microsoft.com/office/officeart/2009/layout/CirclePictureHierarchy"/>
    <dgm:cxn modelId="{F3E5B0F0-CA1B-45FC-A5EB-37CFC561CE81}" type="presParOf" srcId="{CF0DF6C4-B495-486B-8965-2F978B688159}" destId="{E909C9CA-3517-4CDC-B61B-1CFBF7A8527A}" srcOrd="0" destOrd="0" presId="urn:microsoft.com/office/officeart/2009/layout/CirclePictureHierarchy"/>
    <dgm:cxn modelId="{5EE73428-B244-4F65-8CE8-198DE6A4EFED}" type="presParOf" srcId="{CF0DF6C4-B495-486B-8965-2F978B688159}" destId="{519FF315-501F-4A5C-8D7A-165E02EDB9D8}" srcOrd="1" destOrd="0" presId="urn:microsoft.com/office/officeart/2009/layout/CirclePictureHierarchy"/>
    <dgm:cxn modelId="{52B751DC-EF04-4EA3-8ACF-CD3589F5B8E7}" type="presParOf" srcId="{1A4C3F6F-D81B-4816-A6BE-9A6813C76BEB}" destId="{B541287E-333D-4008-9AD0-48B09C7AC3F0}" srcOrd="1" destOrd="0" presId="urn:microsoft.com/office/officeart/2009/layout/CirclePictureHierarchy"/>
    <dgm:cxn modelId="{7FA6F02D-82C8-4D2E-9558-F00C8F22A6E9}" type="presParOf" srcId="{B541287E-333D-4008-9AD0-48B09C7AC3F0}" destId="{E00ECCE5-A240-4D87-9AAB-3E2AE04D6014}" srcOrd="0" destOrd="0" presId="urn:microsoft.com/office/officeart/2009/layout/CirclePictureHierarchy"/>
    <dgm:cxn modelId="{3AF9EBD1-D5A6-488B-96B4-3DC490B5ABD1}" type="presParOf" srcId="{B541287E-333D-4008-9AD0-48B09C7AC3F0}" destId="{B4344661-A74F-4DDC-BD89-74225C5EDE59}" srcOrd="1" destOrd="0" presId="urn:microsoft.com/office/officeart/2009/layout/CirclePictureHierarchy"/>
    <dgm:cxn modelId="{61D60E72-8C4D-4E16-A5F0-BECBC7761FBB}" type="presParOf" srcId="{B4344661-A74F-4DDC-BD89-74225C5EDE59}" destId="{7B28FD68-B869-4F22-B0DE-6FE7CF71E167}" srcOrd="0" destOrd="0" presId="urn:microsoft.com/office/officeart/2009/layout/CirclePictureHierarchy"/>
    <dgm:cxn modelId="{045FF570-3B87-4685-88E1-8DBDACECDA3A}" type="presParOf" srcId="{7B28FD68-B869-4F22-B0DE-6FE7CF71E167}" destId="{70574C4D-964E-4829-BF0D-9EFBE45D1848}" srcOrd="0" destOrd="0" presId="urn:microsoft.com/office/officeart/2009/layout/CirclePictureHierarchy"/>
    <dgm:cxn modelId="{BC32C913-314E-4035-8C3C-78565D39D89B}" type="presParOf" srcId="{7B28FD68-B869-4F22-B0DE-6FE7CF71E167}" destId="{A8EE472F-9CB0-4B10-A964-56CC30BF6639}" srcOrd="1" destOrd="0" presId="urn:microsoft.com/office/officeart/2009/layout/CirclePictureHierarchy"/>
    <dgm:cxn modelId="{DB8C9D7C-8932-4F82-95D3-9D02E7D4E56B}" type="presParOf" srcId="{B4344661-A74F-4DDC-BD89-74225C5EDE59}" destId="{66EC41E7-F08B-4AB8-81BB-816A89324809}" srcOrd="1" destOrd="0" presId="urn:microsoft.com/office/officeart/2009/layout/CirclePictureHierarchy"/>
    <dgm:cxn modelId="{87EF2980-391B-41E2-AC28-0DAD3E164246}" type="presParOf" srcId="{B541287E-333D-4008-9AD0-48B09C7AC3F0}" destId="{881836D0-0849-4C8E-9AC7-9387F42CC74C}" srcOrd="2" destOrd="0" presId="urn:microsoft.com/office/officeart/2009/layout/CirclePictureHierarchy"/>
    <dgm:cxn modelId="{851D1807-DEBE-4D2A-B625-294344F3DE4B}" type="presParOf" srcId="{B541287E-333D-4008-9AD0-48B09C7AC3F0}" destId="{F5BAE1A9-AA27-409F-89A1-9BBBAC3571FD}" srcOrd="3" destOrd="0" presId="urn:microsoft.com/office/officeart/2009/layout/CirclePictureHierarchy"/>
    <dgm:cxn modelId="{02351282-4BC8-420D-8BB7-B606FE739EF3}" type="presParOf" srcId="{F5BAE1A9-AA27-409F-89A1-9BBBAC3571FD}" destId="{7A39DCD5-4AD4-4FE6-B0DB-7D86070508ED}" srcOrd="0" destOrd="0" presId="urn:microsoft.com/office/officeart/2009/layout/CirclePictureHierarchy"/>
    <dgm:cxn modelId="{3B3B6901-D58B-4AEE-A73D-A8CA3C65A291}" type="presParOf" srcId="{7A39DCD5-4AD4-4FE6-B0DB-7D86070508ED}" destId="{E44D7E09-5145-4129-9F0E-6966D4B02D74}" srcOrd="0" destOrd="0" presId="urn:microsoft.com/office/officeart/2009/layout/CirclePictureHierarchy"/>
    <dgm:cxn modelId="{A5E9BA78-A4CF-4FB4-B2BD-B9C7AE17E21F}" type="presParOf" srcId="{7A39DCD5-4AD4-4FE6-B0DB-7D86070508ED}" destId="{6DB52853-3934-4F20-94AA-B50A44DC6DED}" srcOrd="1" destOrd="0" presId="urn:microsoft.com/office/officeart/2009/layout/CirclePictureHierarchy"/>
    <dgm:cxn modelId="{7C83DAFB-466C-4288-8540-E6F667226C90}" type="presParOf" srcId="{F5BAE1A9-AA27-409F-89A1-9BBBAC3571FD}" destId="{7B7849A8-537E-470A-84E9-49E97BECFF5C}"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7C21F9F-9D4A-450E-9354-D3F11CFEB60B}" type="doc">
      <dgm:prSet loTypeId="urn:microsoft.com/office/officeart/2018/5/layout/IconLeafLabelList" loCatId="icon" qsTypeId="urn:microsoft.com/office/officeart/2005/8/quickstyle/simple1" qsCatId="simple" csTypeId="urn:microsoft.com/office/officeart/2005/8/colors/accent3_2" csCatId="accent3" phldr="1"/>
      <dgm:spPr/>
      <dgm:t>
        <a:bodyPr/>
        <a:lstStyle/>
        <a:p>
          <a:endParaRPr lang="en-US"/>
        </a:p>
      </dgm:t>
    </dgm:pt>
    <dgm:pt modelId="{549F300F-1CFA-45DF-94E7-47DD3EC671DC}">
      <dgm:prSet custT="1"/>
      <dgm:spPr/>
      <dgm:t>
        <a:bodyPr/>
        <a:lstStyle/>
        <a:p>
          <a:pPr algn="l">
            <a:lnSpc>
              <a:spcPct val="100000"/>
            </a:lnSpc>
            <a:defRPr cap="all"/>
          </a:pPr>
          <a:r>
            <a:rPr lang="en-GB" sz="1800" cap="none"/>
            <a:t>High-quality communication.</a:t>
          </a:r>
          <a:endParaRPr lang="en-US" sz="1800" cap="none">
            <a:solidFill>
              <a:srgbClr val="005C6E"/>
            </a:solidFill>
          </a:endParaRPr>
        </a:p>
      </dgm:t>
    </dgm:pt>
    <dgm:pt modelId="{AFACBBE4-47FF-4EC9-BD9C-4EB77BDC244C}" type="parTrans" cxnId="{569E6FED-6024-49B0-B104-0B134BAA7035}">
      <dgm:prSet/>
      <dgm:spPr/>
      <dgm:t>
        <a:bodyPr/>
        <a:lstStyle/>
        <a:p>
          <a:pPr algn="l"/>
          <a:endParaRPr lang="en-US" sz="2800">
            <a:solidFill>
              <a:srgbClr val="005C6E"/>
            </a:solidFill>
          </a:endParaRPr>
        </a:p>
      </dgm:t>
    </dgm:pt>
    <dgm:pt modelId="{8D605464-B766-40DC-A1D7-B38697B3FD2B}" type="sibTrans" cxnId="{569E6FED-6024-49B0-B104-0B134BAA7035}">
      <dgm:prSet/>
      <dgm:spPr/>
      <dgm:t>
        <a:bodyPr/>
        <a:lstStyle/>
        <a:p>
          <a:pPr algn="l"/>
          <a:endParaRPr lang="en-US" sz="2800">
            <a:solidFill>
              <a:srgbClr val="005C6E"/>
            </a:solidFill>
          </a:endParaRPr>
        </a:p>
      </dgm:t>
    </dgm:pt>
    <dgm:pt modelId="{758C8968-1E44-458A-9A60-BFAC84F371CD}">
      <dgm:prSet custT="1"/>
      <dgm:spPr/>
      <dgm:t>
        <a:bodyPr/>
        <a:lstStyle/>
        <a:p>
          <a:pPr algn="l">
            <a:lnSpc>
              <a:spcPct val="100000"/>
            </a:lnSpc>
            <a:defRPr cap="all"/>
          </a:pPr>
          <a:r>
            <a:rPr lang="en-GB" sz="1800" cap="none"/>
            <a:t>Use of objective stats in the debrief.</a:t>
          </a:r>
          <a:endParaRPr lang="en-US" sz="1800" cap="none">
            <a:solidFill>
              <a:srgbClr val="005C6E"/>
            </a:solidFill>
          </a:endParaRPr>
        </a:p>
      </dgm:t>
    </dgm:pt>
    <dgm:pt modelId="{C9E337F6-DF65-42F1-B270-113DEC069AD4}" type="parTrans" cxnId="{61FE4B37-D3D2-491E-8451-7E761C25AE34}">
      <dgm:prSet/>
      <dgm:spPr/>
      <dgm:t>
        <a:bodyPr/>
        <a:lstStyle/>
        <a:p>
          <a:pPr algn="l"/>
          <a:endParaRPr lang="en-US" sz="2800">
            <a:solidFill>
              <a:srgbClr val="005C6E"/>
            </a:solidFill>
          </a:endParaRPr>
        </a:p>
      </dgm:t>
    </dgm:pt>
    <dgm:pt modelId="{46415098-D087-4403-AAC1-EF1660E294E4}" type="sibTrans" cxnId="{61FE4B37-D3D2-491E-8451-7E761C25AE34}">
      <dgm:prSet/>
      <dgm:spPr/>
      <dgm:t>
        <a:bodyPr/>
        <a:lstStyle/>
        <a:p>
          <a:pPr algn="l"/>
          <a:endParaRPr lang="en-US" sz="2800">
            <a:solidFill>
              <a:srgbClr val="005C6E"/>
            </a:solidFill>
          </a:endParaRPr>
        </a:p>
      </dgm:t>
    </dgm:pt>
    <dgm:pt modelId="{330D4F08-0C59-494C-9F2B-4060149701F2}">
      <dgm:prSet custT="1"/>
      <dgm:spPr/>
      <dgm:t>
        <a:bodyPr/>
        <a:lstStyle/>
        <a:p>
          <a:pPr algn="l">
            <a:lnSpc>
              <a:spcPct val="100000"/>
            </a:lnSpc>
            <a:defRPr cap="all"/>
          </a:pPr>
          <a:r>
            <a:rPr lang="en-GB" sz="1800" cap="none">
              <a:solidFill>
                <a:schemeClr val="tx1"/>
              </a:solidFill>
            </a:rPr>
            <a:t>Explanation of accessibility issues and how to resolve them going forward.</a:t>
          </a:r>
          <a:endParaRPr lang="en-US" sz="1800" cap="none">
            <a:solidFill>
              <a:schemeClr val="tx1"/>
            </a:solidFill>
          </a:endParaRPr>
        </a:p>
      </dgm:t>
    </dgm:pt>
    <dgm:pt modelId="{CCDAF5DF-C7AF-466B-BFA8-705A6ADF35B2}" type="parTrans" cxnId="{F6B47F30-93EB-4B1C-A55B-75148004AC55}">
      <dgm:prSet/>
      <dgm:spPr/>
      <dgm:t>
        <a:bodyPr/>
        <a:lstStyle/>
        <a:p>
          <a:pPr algn="l"/>
          <a:endParaRPr lang="en-US" sz="2800">
            <a:solidFill>
              <a:srgbClr val="005C6E"/>
            </a:solidFill>
          </a:endParaRPr>
        </a:p>
      </dgm:t>
    </dgm:pt>
    <dgm:pt modelId="{401486CF-2D08-4285-A913-4614D526B451}" type="sibTrans" cxnId="{F6B47F30-93EB-4B1C-A55B-75148004AC55}">
      <dgm:prSet/>
      <dgm:spPr/>
      <dgm:t>
        <a:bodyPr/>
        <a:lstStyle/>
        <a:p>
          <a:pPr algn="l"/>
          <a:endParaRPr lang="en-US" sz="2800">
            <a:solidFill>
              <a:srgbClr val="005C6E"/>
            </a:solidFill>
          </a:endParaRPr>
        </a:p>
      </dgm:t>
    </dgm:pt>
    <dgm:pt modelId="{D64561D5-B94E-4E32-AF0C-17C0597666DF}" type="pres">
      <dgm:prSet presAssocID="{E7C21F9F-9D4A-450E-9354-D3F11CFEB60B}" presName="root" presStyleCnt="0">
        <dgm:presLayoutVars>
          <dgm:dir/>
          <dgm:resizeHandles val="exact"/>
        </dgm:presLayoutVars>
      </dgm:prSet>
      <dgm:spPr/>
    </dgm:pt>
    <dgm:pt modelId="{88612547-713D-48F8-A1BC-0ACC943C179C}" type="pres">
      <dgm:prSet presAssocID="{549F300F-1CFA-45DF-94E7-47DD3EC671DC}" presName="compNode" presStyleCnt="0"/>
      <dgm:spPr/>
    </dgm:pt>
    <dgm:pt modelId="{46ABF8C7-8B00-42B9-BC1B-F345B7907BA9}" type="pres">
      <dgm:prSet presAssocID="{549F300F-1CFA-45DF-94E7-47DD3EC671DC}" presName="iconBgRect" presStyleLbl="bgShp" presStyleIdx="0" presStyleCnt="3"/>
      <dgm:spPr>
        <a:prstGeom prst="round2DiagRect">
          <a:avLst>
            <a:gd name="adj1" fmla="val 29727"/>
            <a:gd name="adj2" fmla="val 0"/>
          </a:avLst>
        </a:prstGeom>
        <a:solidFill>
          <a:schemeClr val="accent5"/>
        </a:solidFill>
        <a:ln w="38100">
          <a:solidFill>
            <a:schemeClr val="tx1"/>
          </a:solidFill>
        </a:ln>
      </dgm:spPr>
    </dgm:pt>
    <dgm:pt modelId="{C3869556-955A-4229-92BB-8EAFEB87A4B6}" type="pres">
      <dgm:prSet presAssocID="{549F300F-1CFA-45DF-94E7-47DD3EC671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ghthouse scene with solid fill"/>
        </a:ext>
      </dgm:extLst>
    </dgm:pt>
    <dgm:pt modelId="{89681468-BC59-403D-AF04-87286723435E}" type="pres">
      <dgm:prSet presAssocID="{549F300F-1CFA-45DF-94E7-47DD3EC671DC}" presName="spaceRect" presStyleCnt="0"/>
      <dgm:spPr/>
    </dgm:pt>
    <dgm:pt modelId="{7D060F83-39CD-4E6B-9086-B6E585CD25E9}" type="pres">
      <dgm:prSet presAssocID="{549F300F-1CFA-45DF-94E7-47DD3EC671DC}" presName="textRect" presStyleLbl="revTx" presStyleIdx="0" presStyleCnt="3" custLinFactNeighborX="17442">
        <dgm:presLayoutVars>
          <dgm:chMax val="1"/>
          <dgm:chPref val="1"/>
        </dgm:presLayoutVars>
      </dgm:prSet>
      <dgm:spPr/>
    </dgm:pt>
    <dgm:pt modelId="{22ABBA96-0950-4025-AEE2-68E26797B4A7}" type="pres">
      <dgm:prSet presAssocID="{8D605464-B766-40DC-A1D7-B38697B3FD2B}" presName="sibTrans" presStyleCnt="0"/>
      <dgm:spPr/>
    </dgm:pt>
    <dgm:pt modelId="{9345DB5F-041E-443F-BEAC-3C3C1C2D69ED}" type="pres">
      <dgm:prSet presAssocID="{758C8968-1E44-458A-9A60-BFAC84F371CD}" presName="compNode" presStyleCnt="0"/>
      <dgm:spPr/>
    </dgm:pt>
    <dgm:pt modelId="{2546C329-9418-41B5-B9B1-C84A22F0D186}" type="pres">
      <dgm:prSet presAssocID="{758C8968-1E44-458A-9A60-BFAC84F371CD}" presName="iconBgRect" presStyleLbl="bgShp" presStyleIdx="1" presStyleCnt="3"/>
      <dgm:spPr>
        <a:prstGeom prst="round2DiagRect">
          <a:avLst>
            <a:gd name="adj1" fmla="val 29727"/>
            <a:gd name="adj2" fmla="val 0"/>
          </a:avLst>
        </a:prstGeom>
        <a:solidFill>
          <a:schemeClr val="accent5"/>
        </a:solidFill>
        <a:ln w="38100">
          <a:solidFill>
            <a:schemeClr val="tx1"/>
          </a:solidFill>
        </a:ln>
      </dgm:spPr>
    </dgm:pt>
    <dgm:pt modelId="{EA1A31D5-A55B-493F-B747-12D89653141A}" type="pres">
      <dgm:prSet presAssocID="{758C8968-1E44-458A-9A60-BFAC84F371C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outline"/>
        </a:ext>
      </dgm:extLst>
    </dgm:pt>
    <dgm:pt modelId="{19F43DF5-E86D-4AFF-9B35-41FC2720D9AA}" type="pres">
      <dgm:prSet presAssocID="{758C8968-1E44-458A-9A60-BFAC84F371CD}" presName="spaceRect" presStyleCnt="0"/>
      <dgm:spPr/>
    </dgm:pt>
    <dgm:pt modelId="{E95125ED-90F5-4650-AD4F-EDA0E2925B58}" type="pres">
      <dgm:prSet presAssocID="{758C8968-1E44-458A-9A60-BFAC84F371CD}" presName="textRect" presStyleLbl="revTx" presStyleIdx="1" presStyleCnt="3" custLinFactNeighborX="7283">
        <dgm:presLayoutVars>
          <dgm:chMax val="1"/>
          <dgm:chPref val="1"/>
        </dgm:presLayoutVars>
      </dgm:prSet>
      <dgm:spPr/>
    </dgm:pt>
    <dgm:pt modelId="{84091835-1A63-45CE-AA87-D6AA210B169A}" type="pres">
      <dgm:prSet presAssocID="{46415098-D087-4403-AAC1-EF1660E294E4}" presName="sibTrans" presStyleCnt="0"/>
      <dgm:spPr/>
    </dgm:pt>
    <dgm:pt modelId="{811AD7E2-90B3-492F-AB61-374B6FC3AFE4}" type="pres">
      <dgm:prSet presAssocID="{330D4F08-0C59-494C-9F2B-4060149701F2}" presName="compNode" presStyleCnt="0"/>
      <dgm:spPr/>
    </dgm:pt>
    <dgm:pt modelId="{3E91F31C-115A-4605-92A9-F4319DBCF794}" type="pres">
      <dgm:prSet presAssocID="{330D4F08-0C59-494C-9F2B-4060149701F2}" presName="iconBgRect" presStyleLbl="bgShp" presStyleIdx="2" presStyleCnt="3"/>
      <dgm:spPr>
        <a:prstGeom prst="round2DiagRect">
          <a:avLst>
            <a:gd name="adj1" fmla="val 29727"/>
            <a:gd name="adj2" fmla="val 0"/>
          </a:avLst>
        </a:prstGeom>
        <a:solidFill>
          <a:schemeClr val="accent5"/>
        </a:solidFill>
        <a:ln w="38100">
          <a:solidFill>
            <a:schemeClr val="tx1"/>
          </a:solidFill>
        </a:ln>
      </dgm:spPr>
    </dgm:pt>
    <dgm:pt modelId="{05F81B9E-D54D-4FC6-B3CA-14B298D378C8}" type="pres">
      <dgm:prSet presAssocID="{330D4F08-0C59-494C-9F2B-4060149701F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griculture with solid fill"/>
        </a:ext>
      </dgm:extLst>
    </dgm:pt>
    <dgm:pt modelId="{6773F005-6844-42B3-9AD8-BD6AD21D0EC1}" type="pres">
      <dgm:prSet presAssocID="{330D4F08-0C59-494C-9F2B-4060149701F2}" presName="spaceRect" presStyleCnt="0"/>
      <dgm:spPr/>
    </dgm:pt>
    <dgm:pt modelId="{9C489CBB-831C-41FB-9DE2-5877084D57CB}" type="pres">
      <dgm:prSet presAssocID="{330D4F08-0C59-494C-9F2B-4060149701F2}" presName="textRect" presStyleLbl="revTx" presStyleIdx="2" presStyleCnt="3" custLinFactNeighborX="427">
        <dgm:presLayoutVars>
          <dgm:chMax val="1"/>
          <dgm:chPref val="1"/>
        </dgm:presLayoutVars>
      </dgm:prSet>
      <dgm:spPr/>
    </dgm:pt>
  </dgm:ptLst>
  <dgm:cxnLst>
    <dgm:cxn modelId="{F6B47F30-93EB-4B1C-A55B-75148004AC55}" srcId="{E7C21F9F-9D4A-450E-9354-D3F11CFEB60B}" destId="{330D4F08-0C59-494C-9F2B-4060149701F2}" srcOrd="2" destOrd="0" parTransId="{CCDAF5DF-C7AF-466B-BFA8-705A6ADF35B2}" sibTransId="{401486CF-2D08-4285-A913-4614D526B451}"/>
    <dgm:cxn modelId="{61FE4B37-D3D2-491E-8451-7E761C25AE34}" srcId="{E7C21F9F-9D4A-450E-9354-D3F11CFEB60B}" destId="{758C8968-1E44-458A-9A60-BFAC84F371CD}" srcOrd="1" destOrd="0" parTransId="{C9E337F6-DF65-42F1-B270-113DEC069AD4}" sibTransId="{46415098-D087-4403-AAC1-EF1660E294E4}"/>
    <dgm:cxn modelId="{B6072760-478C-4544-886E-0B7A9BF4CF90}" type="presOf" srcId="{330D4F08-0C59-494C-9F2B-4060149701F2}" destId="{9C489CBB-831C-41FB-9DE2-5877084D57CB}" srcOrd="0" destOrd="0" presId="urn:microsoft.com/office/officeart/2018/5/layout/IconLeafLabelList"/>
    <dgm:cxn modelId="{077C254C-2430-49FA-8D07-B4781D54C444}" type="presOf" srcId="{758C8968-1E44-458A-9A60-BFAC84F371CD}" destId="{E95125ED-90F5-4650-AD4F-EDA0E2925B58}" srcOrd="0" destOrd="0" presId="urn:microsoft.com/office/officeart/2018/5/layout/IconLeafLabelList"/>
    <dgm:cxn modelId="{36F6937F-0692-4ED7-92D5-6FA4FE846C24}" type="presOf" srcId="{549F300F-1CFA-45DF-94E7-47DD3EC671DC}" destId="{7D060F83-39CD-4E6B-9086-B6E585CD25E9}" srcOrd="0" destOrd="0" presId="urn:microsoft.com/office/officeart/2018/5/layout/IconLeafLabelList"/>
    <dgm:cxn modelId="{37393A88-3D3B-40B8-9AE7-A4EB4B3AA842}" type="presOf" srcId="{E7C21F9F-9D4A-450E-9354-D3F11CFEB60B}" destId="{D64561D5-B94E-4E32-AF0C-17C0597666DF}" srcOrd="0" destOrd="0" presId="urn:microsoft.com/office/officeart/2018/5/layout/IconLeafLabelList"/>
    <dgm:cxn modelId="{569E6FED-6024-49B0-B104-0B134BAA7035}" srcId="{E7C21F9F-9D4A-450E-9354-D3F11CFEB60B}" destId="{549F300F-1CFA-45DF-94E7-47DD3EC671DC}" srcOrd="0" destOrd="0" parTransId="{AFACBBE4-47FF-4EC9-BD9C-4EB77BDC244C}" sibTransId="{8D605464-B766-40DC-A1D7-B38697B3FD2B}"/>
    <dgm:cxn modelId="{AB0613DC-C4CF-4104-B869-091EF885653F}" type="presParOf" srcId="{D64561D5-B94E-4E32-AF0C-17C0597666DF}" destId="{88612547-713D-48F8-A1BC-0ACC943C179C}" srcOrd="0" destOrd="0" presId="urn:microsoft.com/office/officeart/2018/5/layout/IconLeafLabelList"/>
    <dgm:cxn modelId="{20333E57-7341-482C-A4F9-A1DED881128C}" type="presParOf" srcId="{88612547-713D-48F8-A1BC-0ACC943C179C}" destId="{46ABF8C7-8B00-42B9-BC1B-F345B7907BA9}" srcOrd="0" destOrd="0" presId="urn:microsoft.com/office/officeart/2018/5/layout/IconLeafLabelList"/>
    <dgm:cxn modelId="{D1BB8920-2888-4B87-8678-295184EBBE28}" type="presParOf" srcId="{88612547-713D-48F8-A1BC-0ACC943C179C}" destId="{C3869556-955A-4229-92BB-8EAFEB87A4B6}" srcOrd="1" destOrd="0" presId="urn:microsoft.com/office/officeart/2018/5/layout/IconLeafLabelList"/>
    <dgm:cxn modelId="{94E9533A-741F-470F-822C-D5C0BB2D8D77}" type="presParOf" srcId="{88612547-713D-48F8-A1BC-0ACC943C179C}" destId="{89681468-BC59-403D-AF04-87286723435E}" srcOrd="2" destOrd="0" presId="urn:microsoft.com/office/officeart/2018/5/layout/IconLeafLabelList"/>
    <dgm:cxn modelId="{E84199E2-2021-4235-8022-B98D751DBDFF}" type="presParOf" srcId="{88612547-713D-48F8-A1BC-0ACC943C179C}" destId="{7D060F83-39CD-4E6B-9086-B6E585CD25E9}" srcOrd="3" destOrd="0" presId="urn:microsoft.com/office/officeart/2018/5/layout/IconLeafLabelList"/>
    <dgm:cxn modelId="{ADEC4B07-CEAC-4563-91CE-4AF5EE347051}" type="presParOf" srcId="{D64561D5-B94E-4E32-AF0C-17C0597666DF}" destId="{22ABBA96-0950-4025-AEE2-68E26797B4A7}" srcOrd="1" destOrd="0" presId="urn:microsoft.com/office/officeart/2018/5/layout/IconLeafLabelList"/>
    <dgm:cxn modelId="{3385540C-ABD3-450F-834C-0186A8254B42}" type="presParOf" srcId="{D64561D5-B94E-4E32-AF0C-17C0597666DF}" destId="{9345DB5F-041E-443F-BEAC-3C3C1C2D69ED}" srcOrd="2" destOrd="0" presId="urn:microsoft.com/office/officeart/2018/5/layout/IconLeafLabelList"/>
    <dgm:cxn modelId="{CDB2BED0-DCEE-47EB-BB88-98B8CAE81A25}" type="presParOf" srcId="{9345DB5F-041E-443F-BEAC-3C3C1C2D69ED}" destId="{2546C329-9418-41B5-B9B1-C84A22F0D186}" srcOrd="0" destOrd="0" presId="urn:microsoft.com/office/officeart/2018/5/layout/IconLeafLabelList"/>
    <dgm:cxn modelId="{C1F21779-B7B6-4CBC-A689-E9BA3271C57D}" type="presParOf" srcId="{9345DB5F-041E-443F-BEAC-3C3C1C2D69ED}" destId="{EA1A31D5-A55B-493F-B747-12D89653141A}" srcOrd="1" destOrd="0" presId="urn:microsoft.com/office/officeart/2018/5/layout/IconLeafLabelList"/>
    <dgm:cxn modelId="{787C69C0-BF61-4551-AEF7-0132D2547D3C}" type="presParOf" srcId="{9345DB5F-041E-443F-BEAC-3C3C1C2D69ED}" destId="{19F43DF5-E86D-4AFF-9B35-41FC2720D9AA}" srcOrd="2" destOrd="0" presId="urn:microsoft.com/office/officeart/2018/5/layout/IconLeafLabelList"/>
    <dgm:cxn modelId="{C344C749-DDFB-4738-8533-888488E08B06}" type="presParOf" srcId="{9345DB5F-041E-443F-BEAC-3C3C1C2D69ED}" destId="{E95125ED-90F5-4650-AD4F-EDA0E2925B58}" srcOrd="3" destOrd="0" presId="urn:microsoft.com/office/officeart/2018/5/layout/IconLeafLabelList"/>
    <dgm:cxn modelId="{6DF4EC42-80FD-4CC9-B50D-D0025D702668}" type="presParOf" srcId="{D64561D5-B94E-4E32-AF0C-17C0597666DF}" destId="{84091835-1A63-45CE-AA87-D6AA210B169A}" srcOrd="3" destOrd="0" presId="urn:microsoft.com/office/officeart/2018/5/layout/IconLeafLabelList"/>
    <dgm:cxn modelId="{BA964C77-E030-4B88-A7A5-3B779CACE28F}" type="presParOf" srcId="{D64561D5-B94E-4E32-AF0C-17C0597666DF}" destId="{811AD7E2-90B3-492F-AB61-374B6FC3AFE4}" srcOrd="4" destOrd="0" presId="urn:microsoft.com/office/officeart/2018/5/layout/IconLeafLabelList"/>
    <dgm:cxn modelId="{51363FA9-934A-48CE-BEE5-3B1C58742F56}" type="presParOf" srcId="{811AD7E2-90B3-492F-AB61-374B6FC3AFE4}" destId="{3E91F31C-115A-4605-92A9-F4319DBCF794}" srcOrd="0" destOrd="0" presId="urn:microsoft.com/office/officeart/2018/5/layout/IconLeafLabelList"/>
    <dgm:cxn modelId="{AD8BDC31-3FBD-4844-8869-857743C03CE7}" type="presParOf" srcId="{811AD7E2-90B3-492F-AB61-374B6FC3AFE4}" destId="{05F81B9E-D54D-4FC6-B3CA-14B298D378C8}" srcOrd="1" destOrd="0" presId="urn:microsoft.com/office/officeart/2018/5/layout/IconLeafLabelList"/>
    <dgm:cxn modelId="{A5905F21-6B2B-42F9-A6E2-9D8A32578FDE}" type="presParOf" srcId="{811AD7E2-90B3-492F-AB61-374B6FC3AFE4}" destId="{6773F005-6844-42B3-9AD8-BD6AD21D0EC1}" srcOrd="2" destOrd="0" presId="urn:microsoft.com/office/officeart/2018/5/layout/IconLeafLabelList"/>
    <dgm:cxn modelId="{3381CEAD-81D8-497E-B529-7338DC3AE2D0}" type="presParOf" srcId="{811AD7E2-90B3-492F-AB61-374B6FC3AFE4}" destId="{9C489CBB-831C-41FB-9DE2-5877084D57C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C4E63C-7928-4FCE-BC11-BE328623F61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DB64A00-4B0C-49CD-B8A4-D21B7B55B7F6}">
      <dgm:prSet custT="1"/>
      <dgm:spPr/>
      <dgm:t>
        <a:bodyPr/>
        <a:lstStyle/>
        <a:p>
          <a:pPr algn="l">
            <a:lnSpc>
              <a:spcPct val="100000"/>
            </a:lnSpc>
          </a:pPr>
          <a:r>
            <a:rPr lang="en-GB" sz="2800" u="none">
              <a:solidFill>
                <a:srgbClr val="005C6E"/>
              </a:solidFill>
            </a:rPr>
            <a:t>How accessible are the files uploaded to Blackboard?</a:t>
          </a:r>
          <a:endParaRPr lang="en-US" sz="2800" u="none">
            <a:solidFill>
              <a:srgbClr val="005C6E"/>
            </a:solidFill>
          </a:endParaRPr>
        </a:p>
      </dgm:t>
    </dgm:pt>
    <dgm:pt modelId="{E4126441-8F0C-44BD-BB5E-AA63D5F7F854}" type="parTrans" cxnId="{EE0D8727-D2B1-4AE9-8101-BBC6B15BEB56}">
      <dgm:prSet/>
      <dgm:spPr/>
      <dgm:t>
        <a:bodyPr/>
        <a:lstStyle/>
        <a:p>
          <a:endParaRPr lang="en-US" sz="1800">
            <a:solidFill>
              <a:srgbClr val="005C6E"/>
            </a:solidFill>
          </a:endParaRPr>
        </a:p>
      </dgm:t>
    </dgm:pt>
    <dgm:pt modelId="{D7DAFD23-B84F-482B-8EF5-34335B0873B6}" type="sibTrans" cxnId="{EE0D8727-D2B1-4AE9-8101-BBC6B15BEB56}">
      <dgm:prSet/>
      <dgm:spPr/>
      <dgm:t>
        <a:bodyPr/>
        <a:lstStyle/>
        <a:p>
          <a:endParaRPr lang="en-US" sz="1800">
            <a:solidFill>
              <a:srgbClr val="005C6E"/>
            </a:solidFill>
          </a:endParaRPr>
        </a:p>
      </dgm:t>
    </dgm:pt>
    <dgm:pt modelId="{3B54BEF0-BC60-4C36-9913-ADBAC9CFA109}" type="pres">
      <dgm:prSet presAssocID="{25C4E63C-7928-4FCE-BC11-BE328623F619}" presName="root" presStyleCnt="0">
        <dgm:presLayoutVars>
          <dgm:dir/>
          <dgm:resizeHandles val="exact"/>
        </dgm:presLayoutVars>
      </dgm:prSet>
      <dgm:spPr/>
    </dgm:pt>
    <dgm:pt modelId="{D3030426-603A-4428-896D-0FFC369F6889}" type="pres">
      <dgm:prSet presAssocID="{3DB64A00-4B0C-49CD-B8A4-D21B7B55B7F6}" presName="compNode" presStyleCnt="0"/>
      <dgm:spPr/>
    </dgm:pt>
    <dgm:pt modelId="{9592D125-6639-4AB5-8154-4CC74A89B627}" type="pres">
      <dgm:prSet presAssocID="{3DB64A00-4B0C-49CD-B8A4-D21B7B55B7F6}"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perclip with solid fill"/>
        </a:ext>
      </dgm:extLst>
    </dgm:pt>
    <dgm:pt modelId="{5AF88F56-6272-4567-96E4-0E2B668FEEB2}" type="pres">
      <dgm:prSet presAssocID="{3DB64A00-4B0C-49CD-B8A4-D21B7B55B7F6}" presName="spaceRect" presStyleCnt="0"/>
      <dgm:spPr/>
    </dgm:pt>
    <dgm:pt modelId="{FDD6C7F7-1C6E-41A4-A339-799FC21AB9F6}" type="pres">
      <dgm:prSet presAssocID="{3DB64A00-4B0C-49CD-B8A4-D21B7B55B7F6}" presName="textRect" presStyleLbl="revTx" presStyleIdx="0" presStyleCnt="1" custScaleX="156356" custLinFactNeighborX="4921" custLinFactNeighborY="-27967">
        <dgm:presLayoutVars>
          <dgm:chMax val="1"/>
          <dgm:chPref val="1"/>
        </dgm:presLayoutVars>
      </dgm:prSet>
      <dgm:spPr/>
    </dgm:pt>
  </dgm:ptLst>
  <dgm:cxnLst>
    <dgm:cxn modelId="{EE0D8727-D2B1-4AE9-8101-BBC6B15BEB56}" srcId="{25C4E63C-7928-4FCE-BC11-BE328623F619}" destId="{3DB64A00-4B0C-49CD-B8A4-D21B7B55B7F6}" srcOrd="0" destOrd="0" parTransId="{E4126441-8F0C-44BD-BB5E-AA63D5F7F854}" sibTransId="{D7DAFD23-B84F-482B-8EF5-34335B0873B6}"/>
    <dgm:cxn modelId="{88E34C62-E60F-4F3C-A6ED-4B944B8CC7EB}" type="presOf" srcId="{3DB64A00-4B0C-49CD-B8A4-D21B7B55B7F6}" destId="{FDD6C7F7-1C6E-41A4-A339-799FC21AB9F6}" srcOrd="0" destOrd="0" presId="urn:microsoft.com/office/officeart/2018/2/layout/IconLabelList"/>
    <dgm:cxn modelId="{5E8FC0AF-C71B-47B6-8C55-1C6FC35A9D02}" type="presOf" srcId="{25C4E63C-7928-4FCE-BC11-BE328623F619}" destId="{3B54BEF0-BC60-4C36-9913-ADBAC9CFA109}" srcOrd="0" destOrd="0" presId="urn:microsoft.com/office/officeart/2018/2/layout/IconLabelList"/>
    <dgm:cxn modelId="{17AEB48F-08F3-4F87-AE3C-24CAEF29D8DF}" type="presParOf" srcId="{3B54BEF0-BC60-4C36-9913-ADBAC9CFA109}" destId="{D3030426-603A-4428-896D-0FFC369F6889}" srcOrd="0" destOrd="0" presId="urn:microsoft.com/office/officeart/2018/2/layout/IconLabelList"/>
    <dgm:cxn modelId="{3C4A6D8D-A552-407F-ACBF-8F8AB1F9BCE1}" type="presParOf" srcId="{D3030426-603A-4428-896D-0FFC369F6889}" destId="{9592D125-6639-4AB5-8154-4CC74A89B627}" srcOrd="0" destOrd="0" presId="urn:microsoft.com/office/officeart/2018/2/layout/IconLabelList"/>
    <dgm:cxn modelId="{F7EEAA01-8EB2-4E3B-88C9-C375AF1AFDB4}" type="presParOf" srcId="{D3030426-603A-4428-896D-0FFC369F6889}" destId="{5AF88F56-6272-4567-96E4-0E2B668FEEB2}" srcOrd="1" destOrd="0" presId="urn:microsoft.com/office/officeart/2018/2/layout/IconLabelList"/>
    <dgm:cxn modelId="{66A6130D-1638-46ED-A217-C343447EA164}" type="presParOf" srcId="{D3030426-603A-4428-896D-0FFC369F6889}" destId="{FDD6C7F7-1C6E-41A4-A339-799FC21AB9F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3EED508-6381-4ABB-BFA0-BD03DB94246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8896F0A-D2F5-49D4-9369-126CE74C8F25}">
      <dgm:prSet/>
      <dgm:spPr/>
      <dgm:t>
        <a:bodyPr/>
        <a:lstStyle/>
        <a:p>
          <a:pPr>
            <a:lnSpc>
              <a:spcPct val="100000"/>
            </a:lnSpc>
          </a:pPr>
          <a:r>
            <a:rPr lang="en-GB">
              <a:solidFill>
                <a:srgbClr val="005C6E"/>
              </a:solidFill>
            </a:rPr>
            <a:t>Better administration.</a:t>
          </a:r>
        </a:p>
      </dgm:t>
    </dgm:pt>
    <dgm:pt modelId="{D6CB4C31-D60E-4376-8652-5E326839BB6A}" type="parTrans" cxnId="{470E5731-6157-4E87-9940-E15534D8E7F4}">
      <dgm:prSet/>
      <dgm:spPr/>
      <dgm:t>
        <a:bodyPr/>
        <a:lstStyle/>
        <a:p>
          <a:endParaRPr lang="en-US">
            <a:solidFill>
              <a:srgbClr val="005C6E"/>
            </a:solidFill>
          </a:endParaRPr>
        </a:p>
      </dgm:t>
    </dgm:pt>
    <dgm:pt modelId="{48FEC6E3-C6E2-4CEC-8FA4-0DF32C0C622C}" type="sibTrans" cxnId="{470E5731-6157-4E87-9940-E15534D8E7F4}">
      <dgm:prSet/>
      <dgm:spPr/>
      <dgm:t>
        <a:bodyPr/>
        <a:lstStyle/>
        <a:p>
          <a:endParaRPr lang="en-US">
            <a:solidFill>
              <a:srgbClr val="005C6E"/>
            </a:solidFill>
          </a:endParaRPr>
        </a:p>
      </dgm:t>
    </dgm:pt>
    <dgm:pt modelId="{9EC00D0C-54E8-4DCA-9ED3-60216EE1A63F}">
      <dgm:prSet/>
      <dgm:spPr/>
      <dgm:t>
        <a:bodyPr/>
        <a:lstStyle/>
        <a:p>
          <a:pPr>
            <a:lnSpc>
              <a:spcPct val="100000"/>
            </a:lnSpc>
          </a:pPr>
          <a:r>
            <a:rPr lang="en-GB">
              <a:solidFill>
                <a:srgbClr val="005C6E"/>
              </a:solidFill>
            </a:rPr>
            <a:t>More structured stand-ups?</a:t>
          </a:r>
        </a:p>
      </dgm:t>
    </dgm:pt>
    <dgm:pt modelId="{8ED70BB9-C62F-4A34-9F3D-0360163E5D59}" type="parTrans" cxnId="{3FE093B6-629C-48D6-B7BF-3D9A09EF227B}">
      <dgm:prSet/>
      <dgm:spPr/>
      <dgm:t>
        <a:bodyPr/>
        <a:lstStyle/>
        <a:p>
          <a:endParaRPr lang="en-US">
            <a:solidFill>
              <a:srgbClr val="005C6E"/>
            </a:solidFill>
          </a:endParaRPr>
        </a:p>
      </dgm:t>
    </dgm:pt>
    <dgm:pt modelId="{362CD7C8-FC63-4362-9CE8-C7A05F1F0F02}" type="sibTrans" cxnId="{3FE093B6-629C-48D6-B7BF-3D9A09EF227B}">
      <dgm:prSet/>
      <dgm:spPr/>
      <dgm:t>
        <a:bodyPr/>
        <a:lstStyle/>
        <a:p>
          <a:endParaRPr lang="en-US">
            <a:solidFill>
              <a:srgbClr val="005C6E"/>
            </a:solidFill>
          </a:endParaRPr>
        </a:p>
      </dgm:t>
    </dgm:pt>
    <dgm:pt modelId="{7820F1CF-1F3A-4E29-B48A-0FE87C21D0A8}">
      <dgm:prSet/>
      <dgm:spPr/>
      <dgm:t>
        <a:bodyPr/>
        <a:lstStyle/>
        <a:p>
          <a:pPr>
            <a:lnSpc>
              <a:spcPct val="100000"/>
            </a:lnSpc>
          </a:pPr>
          <a:r>
            <a:rPr lang="en-GB">
              <a:solidFill>
                <a:srgbClr val="005C6E"/>
              </a:solidFill>
            </a:rPr>
            <a:t>Prepare the ground more with academic colleagues.</a:t>
          </a:r>
        </a:p>
      </dgm:t>
    </dgm:pt>
    <dgm:pt modelId="{085DA836-497B-44E4-9A3D-AE5C882C9308}" type="parTrans" cxnId="{0A16CAD4-2557-43BE-B694-416DE04E1702}">
      <dgm:prSet/>
      <dgm:spPr/>
      <dgm:t>
        <a:bodyPr/>
        <a:lstStyle/>
        <a:p>
          <a:endParaRPr lang="en-US">
            <a:solidFill>
              <a:srgbClr val="005C6E"/>
            </a:solidFill>
          </a:endParaRPr>
        </a:p>
      </dgm:t>
    </dgm:pt>
    <dgm:pt modelId="{FECED2DD-BCCC-4BA0-A5E4-EA6EBBB4C28E}" type="sibTrans" cxnId="{0A16CAD4-2557-43BE-B694-416DE04E1702}">
      <dgm:prSet/>
      <dgm:spPr/>
      <dgm:t>
        <a:bodyPr/>
        <a:lstStyle/>
        <a:p>
          <a:endParaRPr lang="en-US">
            <a:solidFill>
              <a:srgbClr val="005C6E"/>
            </a:solidFill>
          </a:endParaRPr>
        </a:p>
      </dgm:t>
    </dgm:pt>
    <dgm:pt modelId="{9EEABDA3-9D9F-4BC1-9CAE-C253AF0565BB}" type="pres">
      <dgm:prSet presAssocID="{93EED508-6381-4ABB-BFA0-BD03DB942469}" presName="root" presStyleCnt="0">
        <dgm:presLayoutVars>
          <dgm:dir/>
          <dgm:resizeHandles val="exact"/>
        </dgm:presLayoutVars>
      </dgm:prSet>
      <dgm:spPr/>
    </dgm:pt>
    <dgm:pt modelId="{AB6C2DB3-A690-4218-A290-37D65B0D9A3A}" type="pres">
      <dgm:prSet presAssocID="{B8896F0A-D2F5-49D4-9369-126CE74C8F25}" presName="compNode" presStyleCnt="0"/>
      <dgm:spPr/>
    </dgm:pt>
    <dgm:pt modelId="{559D3AF9-5F86-4CB4-B5AF-843FF2F62BF6}" type="pres">
      <dgm:prSet presAssocID="{B8896F0A-D2F5-49D4-9369-126CE74C8F25}" presName="bgRect" presStyleLbl="bgShp" presStyleIdx="0" presStyleCnt="3"/>
      <dgm:spPr>
        <a:solidFill>
          <a:srgbClr val="F3F3F2"/>
        </a:solidFill>
        <a:ln w="38100">
          <a:solidFill>
            <a:schemeClr val="tx2"/>
          </a:solidFill>
        </a:ln>
      </dgm:spPr>
    </dgm:pt>
    <dgm:pt modelId="{7E568EA8-9893-4487-B061-148C6FF716C5}" type="pres">
      <dgm:prSet presAssocID="{B8896F0A-D2F5-49D4-9369-126CE74C8F2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DFA78186-F24A-4440-A0DA-BCCECABFC186}" type="pres">
      <dgm:prSet presAssocID="{B8896F0A-D2F5-49D4-9369-126CE74C8F25}" presName="spaceRect" presStyleCnt="0"/>
      <dgm:spPr/>
    </dgm:pt>
    <dgm:pt modelId="{1A068582-D27F-438A-B22F-7607AB1187C1}" type="pres">
      <dgm:prSet presAssocID="{B8896F0A-D2F5-49D4-9369-126CE74C8F25}" presName="parTx" presStyleLbl="revTx" presStyleIdx="0" presStyleCnt="3">
        <dgm:presLayoutVars>
          <dgm:chMax val="0"/>
          <dgm:chPref val="0"/>
        </dgm:presLayoutVars>
      </dgm:prSet>
      <dgm:spPr/>
    </dgm:pt>
    <dgm:pt modelId="{7C28C786-4E8D-48EE-BBFA-9769B2CDBDF3}" type="pres">
      <dgm:prSet presAssocID="{48FEC6E3-C6E2-4CEC-8FA4-0DF32C0C622C}" presName="sibTrans" presStyleCnt="0"/>
      <dgm:spPr/>
    </dgm:pt>
    <dgm:pt modelId="{7E18FE9F-37F4-4692-9027-CE78E2E16A7A}" type="pres">
      <dgm:prSet presAssocID="{9EC00D0C-54E8-4DCA-9ED3-60216EE1A63F}" presName="compNode" presStyleCnt="0"/>
      <dgm:spPr/>
    </dgm:pt>
    <dgm:pt modelId="{D66C91FF-037A-49FA-8365-88A062CA674B}" type="pres">
      <dgm:prSet presAssocID="{9EC00D0C-54E8-4DCA-9ED3-60216EE1A63F}" presName="bgRect" presStyleLbl="bgShp" presStyleIdx="1" presStyleCnt="3"/>
      <dgm:spPr>
        <a:solidFill>
          <a:srgbClr val="F3F3F2"/>
        </a:solidFill>
        <a:ln w="38100">
          <a:solidFill>
            <a:schemeClr val="tx2"/>
          </a:solidFill>
        </a:ln>
      </dgm:spPr>
    </dgm:pt>
    <dgm:pt modelId="{9ACC94B1-71EA-4AF4-BB87-7188EAF83994}" type="pres">
      <dgm:prSet presAssocID="{9EC00D0C-54E8-4DCA-9ED3-60216EE1A6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nline meeting with solid fill"/>
        </a:ext>
      </dgm:extLst>
    </dgm:pt>
    <dgm:pt modelId="{61AB80B6-18B8-4A7A-8B7A-9A47F696CAC3}" type="pres">
      <dgm:prSet presAssocID="{9EC00D0C-54E8-4DCA-9ED3-60216EE1A63F}" presName="spaceRect" presStyleCnt="0"/>
      <dgm:spPr/>
    </dgm:pt>
    <dgm:pt modelId="{1ED86F6B-8A77-40A5-AD3A-B8D1A8F93A67}" type="pres">
      <dgm:prSet presAssocID="{9EC00D0C-54E8-4DCA-9ED3-60216EE1A63F}" presName="parTx" presStyleLbl="revTx" presStyleIdx="1" presStyleCnt="3">
        <dgm:presLayoutVars>
          <dgm:chMax val="0"/>
          <dgm:chPref val="0"/>
        </dgm:presLayoutVars>
      </dgm:prSet>
      <dgm:spPr/>
    </dgm:pt>
    <dgm:pt modelId="{FBABBA88-AF62-4548-A23E-49C563A25CC5}" type="pres">
      <dgm:prSet presAssocID="{362CD7C8-FC63-4362-9CE8-C7A05F1F0F02}" presName="sibTrans" presStyleCnt="0"/>
      <dgm:spPr/>
    </dgm:pt>
    <dgm:pt modelId="{6A2F7F24-E047-42AF-A0FE-A1C5932A2AFC}" type="pres">
      <dgm:prSet presAssocID="{7820F1CF-1F3A-4E29-B48A-0FE87C21D0A8}" presName="compNode" presStyleCnt="0"/>
      <dgm:spPr/>
    </dgm:pt>
    <dgm:pt modelId="{C139C8A6-934C-44EF-A2DC-AFE85EE9EAD3}" type="pres">
      <dgm:prSet presAssocID="{7820F1CF-1F3A-4E29-B48A-0FE87C21D0A8}" presName="bgRect" presStyleLbl="bgShp" presStyleIdx="2" presStyleCnt="3"/>
      <dgm:spPr>
        <a:solidFill>
          <a:srgbClr val="F3F3F2"/>
        </a:solidFill>
        <a:ln w="38100">
          <a:solidFill>
            <a:schemeClr val="tx2"/>
          </a:solidFill>
        </a:ln>
      </dgm:spPr>
    </dgm:pt>
    <dgm:pt modelId="{6E2347AE-B048-4CC9-8F2B-0CAD73E51D9B}" type="pres">
      <dgm:prSet presAssocID="{7820F1CF-1F3A-4E29-B48A-0FE87C21D0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nt With Roots with solid fill"/>
        </a:ext>
      </dgm:extLst>
    </dgm:pt>
    <dgm:pt modelId="{3CD9E133-3844-4D40-8F05-8EFCBABC2328}" type="pres">
      <dgm:prSet presAssocID="{7820F1CF-1F3A-4E29-B48A-0FE87C21D0A8}" presName="spaceRect" presStyleCnt="0"/>
      <dgm:spPr/>
    </dgm:pt>
    <dgm:pt modelId="{D919F852-2E20-40A3-8F87-A263DFBD931C}" type="pres">
      <dgm:prSet presAssocID="{7820F1CF-1F3A-4E29-B48A-0FE87C21D0A8}" presName="parTx" presStyleLbl="revTx" presStyleIdx="2" presStyleCnt="3">
        <dgm:presLayoutVars>
          <dgm:chMax val="0"/>
          <dgm:chPref val="0"/>
        </dgm:presLayoutVars>
      </dgm:prSet>
      <dgm:spPr/>
    </dgm:pt>
  </dgm:ptLst>
  <dgm:cxnLst>
    <dgm:cxn modelId="{470E5731-6157-4E87-9940-E15534D8E7F4}" srcId="{93EED508-6381-4ABB-BFA0-BD03DB942469}" destId="{B8896F0A-D2F5-49D4-9369-126CE74C8F25}" srcOrd="0" destOrd="0" parTransId="{D6CB4C31-D60E-4376-8652-5E326839BB6A}" sibTransId="{48FEC6E3-C6E2-4CEC-8FA4-0DF32C0C622C}"/>
    <dgm:cxn modelId="{3FBB57A9-3424-4024-8147-8A8D482AA705}" type="presOf" srcId="{9EC00D0C-54E8-4DCA-9ED3-60216EE1A63F}" destId="{1ED86F6B-8A77-40A5-AD3A-B8D1A8F93A67}" srcOrd="0" destOrd="0" presId="urn:microsoft.com/office/officeart/2018/2/layout/IconVerticalSolidList"/>
    <dgm:cxn modelId="{3FE093B6-629C-48D6-B7BF-3D9A09EF227B}" srcId="{93EED508-6381-4ABB-BFA0-BD03DB942469}" destId="{9EC00D0C-54E8-4DCA-9ED3-60216EE1A63F}" srcOrd="1" destOrd="0" parTransId="{8ED70BB9-C62F-4A34-9F3D-0360163E5D59}" sibTransId="{362CD7C8-FC63-4362-9CE8-C7A05F1F0F02}"/>
    <dgm:cxn modelId="{24CE10D2-6BCA-496E-A963-E3AADD6E0701}" type="presOf" srcId="{7820F1CF-1F3A-4E29-B48A-0FE87C21D0A8}" destId="{D919F852-2E20-40A3-8F87-A263DFBD931C}" srcOrd="0" destOrd="0" presId="urn:microsoft.com/office/officeart/2018/2/layout/IconVerticalSolidList"/>
    <dgm:cxn modelId="{0A16CAD4-2557-43BE-B694-416DE04E1702}" srcId="{93EED508-6381-4ABB-BFA0-BD03DB942469}" destId="{7820F1CF-1F3A-4E29-B48A-0FE87C21D0A8}" srcOrd="2" destOrd="0" parTransId="{085DA836-497B-44E4-9A3D-AE5C882C9308}" sibTransId="{FECED2DD-BCCC-4BA0-A5E4-EA6EBBB4C28E}"/>
    <dgm:cxn modelId="{46078DEF-AE3E-4B60-ADEE-2C83D92084A0}" type="presOf" srcId="{93EED508-6381-4ABB-BFA0-BD03DB942469}" destId="{9EEABDA3-9D9F-4BC1-9CAE-C253AF0565BB}" srcOrd="0" destOrd="0" presId="urn:microsoft.com/office/officeart/2018/2/layout/IconVerticalSolidList"/>
    <dgm:cxn modelId="{7407B0FB-2930-46D5-8A89-B25195B78C51}" type="presOf" srcId="{B8896F0A-D2F5-49D4-9369-126CE74C8F25}" destId="{1A068582-D27F-438A-B22F-7607AB1187C1}" srcOrd="0" destOrd="0" presId="urn:microsoft.com/office/officeart/2018/2/layout/IconVerticalSolidList"/>
    <dgm:cxn modelId="{FA5F131E-D43F-4636-B831-98C71AA5C733}" type="presParOf" srcId="{9EEABDA3-9D9F-4BC1-9CAE-C253AF0565BB}" destId="{AB6C2DB3-A690-4218-A290-37D65B0D9A3A}" srcOrd="0" destOrd="0" presId="urn:microsoft.com/office/officeart/2018/2/layout/IconVerticalSolidList"/>
    <dgm:cxn modelId="{B42CAA4B-3959-426F-9B35-AEC2CB7E2B5F}" type="presParOf" srcId="{AB6C2DB3-A690-4218-A290-37D65B0D9A3A}" destId="{559D3AF9-5F86-4CB4-B5AF-843FF2F62BF6}" srcOrd="0" destOrd="0" presId="urn:microsoft.com/office/officeart/2018/2/layout/IconVerticalSolidList"/>
    <dgm:cxn modelId="{D5289A67-BD35-432D-847E-0BF5F09FDA1C}" type="presParOf" srcId="{AB6C2DB3-A690-4218-A290-37D65B0D9A3A}" destId="{7E568EA8-9893-4487-B061-148C6FF716C5}" srcOrd="1" destOrd="0" presId="urn:microsoft.com/office/officeart/2018/2/layout/IconVerticalSolidList"/>
    <dgm:cxn modelId="{C4DF2645-EFF3-4FE0-8606-13A39C4B1A48}" type="presParOf" srcId="{AB6C2DB3-A690-4218-A290-37D65B0D9A3A}" destId="{DFA78186-F24A-4440-A0DA-BCCECABFC186}" srcOrd="2" destOrd="0" presId="urn:microsoft.com/office/officeart/2018/2/layout/IconVerticalSolidList"/>
    <dgm:cxn modelId="{723227DF-DFF9-4FD1-A3BF-8CC3FAD23F45}" type="presParOf" srcId="{AB6C2DB3-A690-4218-A290-37D65B0D9A3A}" destId="{1A068582-D27F-438A-B22F-7607AB1187C1}" srcOrd="3" destOrd="0" presId="urn:microsoft.com/office/officeart/2018/2/layout/IconVerticalSolidList"/>
    <dgm:cxn modelId="{619E7D5D-5AD2-4C5D-8569-B87EC1D64E70}" type="presParOf" srcId="{9EEABDA3-9D9F-4BC1-9CAE-C253AF0565BB}" destId="{7C28C786-4E8D-48EE-BBFA-9769B2CDBDF3}" srcOrd="1" destOrd="0" presId="urn:microsoft.com/office/officeart/2018/2/layout/IconVerticalSolidList"/>
    <dgm:cxn modelId="{9327E1E4-6C50-467D-B230-CCB788CB642C}" type="presParOf" srcId="{9EEABDA3-9D9F-4BC1-9CAE-C253AF0565BB}" destId="{7E18FE9F-37F4-4692-9027-CE78E2E16A7A}" srcOrd="2" destOrd="0" presId="urn:microsoft.com/office/officeart/2018/2/layout/IconVerticalSolidList"/>
    <dgm:cxn modelId="{1E874007-BDD6-4784-8E68-297A0B501C4A}" type="presParOf" srcId="{7E18FE9F-37F4-4692-9027-CE78E2E16A7A}" destId="{D66C91FF-037A-49FA-8365-88A062CA674B}" srcOrd="0" destOrd="0" presId="urn:microsoft.com/office/officeart/2018/2/layout/IconVerticalSolidList"/>
    <dgm:cxn modelId="{57E5C610-4CB1-483E-817B-DFEB9BC3762A}" type="presParOf" srcId="{7E18FE9F-37F4-4692-9027-CE78E2E16A7A}" destId="{9ACC94B1-71EA-4AF4-BB87-7188EAF83994}" srcOrd="1" destOrd="0" presId="urn:microsoft.com/office/officeart/2018/2/layout/IconVerticalSolidList"/>
    <dgm:cxn modelId="{300D55A9-A280-4899-B67D-88D6338D7B2B}" type="presParOf" srcId="{7E18FE9F-37F4-4692-9027-CE78E2E16A7A}" destId="{61AB80B6-18B8-4A7A-8B7A-9A47F696CAC3}" srcOrd="2" destOrd="0" presId="urn:microsoft.com/office/officeart/2018/2/layout/IconVerticalSolidList"/>
    <dgm:cxn modelId="{6585E245-2141-4573-874F-664630790210}" type="presParOf" srcId="{7E18FE9F-37F4-4692-9027-CE78E2E16A7A}" destId="{1ED86F6B-8A77-40A5-AD3A-B8D1A8F93A67}" srcOrd="3" destOrd="0" presId="urn:microsoft.com/office/officeart/2018/2/layout/IconVerticalSolidList"/>
    <dgm:cxn modelId="{62EB5087-91F4-40A2-AA0C-D299F13A7D47}" type="presParOf" srcId="{9EEABDA3-9D9F-4BC1-9CAE-C253AF0565BB}" destId="{FBABBA88-AF62-4548-A23E-49C563A25CC5}" srcOrd="3" destOrd="0" presId="urn:microsoft.com/office/officeart/2018/2/layout/IconVerticalSolidList"/>
    <dgm:cxn modelId="{D8400E77-D6B8-44F3-AE6F-C049ECFC1AEB}" type="presParOf" srcId="{9EEABDA3-9D9F-4BC1-9CAE-C253AF0565BB}" destId="{6A2F7F24-E047-42AF-A0FE-A1C5932A2AFC}" srcOrd="4" destOrd="0" presId="urn:microsoft.com/office/officeart/2018/2/layout/IconVerticalSolidList"/>
    <dgm:cxn modelId="{BFBF46A3-7780-4A24-9912-925A89D33985}" type="presParOf" srcId="{6A2F7F24-E047-42AF-A0FE-A1C5932A2AFC}" destId="{C139C8A6-934C-44EF-A2DC-AFE85EE9EAD3}" srcOrd="0" destOrd="0" presId="urn:microsoft.com/office/officeart/2018/2/layout/IconVerticalSolidList"/>
    <dgm:cxn modelId="{36A216B6-EF20-48C9-9E3F-D8F4DDD7FF14}" type="presParOf" srcId="{6A2F7F24-E047-42AF-A0FE-A1C5932A2AFC}" destId="{6E2347AE-B048-4CC9-8F2B-0CAD73E51D9B}" srcOrd="1" destOrd="0" presId="urn:microsoft.com/office/officeart/2018/2/layout/IconVerticalSolidList"/>
    <dgm:cxn modelId="{DBF81433-37AA-427C-A168-56E33DADB980}" type="presParOf" srcId="{6A2F7F24-E047-42AF-A0FE-A1C5932A2AFC}" destId="{3CD9E133-3844-4D40-8F05-8EFCBABC2328}" srcOrd="2" destOrd="0" presId="urn:microsoft.com/office/officeart/2018/2/layout/IconVerticalSolidList"/>
    <dgm:cxn modelId="{CCC9B001-D39F-45EA-B796-C026EADFC777}" type="presParOf" srcId="{6A2F7F24-E047-42AF-A0FE-A1C5932A2AFC}" destId="{D919F852-2E20-40A3-8F87-A263DFBD931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B0F864B-3E82-4B84-8B3B-64EF550FE21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E2360F5-DA33-4755-8F83-2954A0A5F4A8}">
      <dgm:prSet custT="1"/>
      <dgm:spPr/>
      <dgm:t>
        <a:bodyPr/>
        <a:lstStyle/>
        <a:p>
          <a:pPr>
            <a:lnSpc>
              <a:spcPct val="100000"/>
            </a:lnSpc>
          </a:pPr>
          <a:r>
            <a:rPr lang="en-GB" sz="2400">
              <a:solidFill>
                <a:schemeClr val="tx2"/>
              </a:solidFill>
            </a:rPr>
            <a:t>Scientific notation</a:t>
          </a:r>
          <a:endParaRPr lang="en-US" sz="2400">
            <a:solidFill>
              <a:schemeClr val="tx2"/>
            </a:solidFill>
          </a:endParaRPr>
        </a:p>
      </dgm:t>
      <dgm:extLst>
        <a:ext uri="{E40237B7-FDA0-4F09-8148-C483321AD2D9}">
          <dgm14:cNvPr xmlns:dgm14="http://schemas.microsoft.com/office/drawing/2010/diagram" id="0" name="" descr="Team Charter&#10;Make a quiz about yourselves&#10;Create a responsibility assignment matrix&#10;Daily standups&#10;"/>
        </a:ext>
      </dgm:extLst>
    </dgm:pt>
    <dgm:pt modelId="{CD27FC01-1C84-4AE4-975A-45FAEE0EA48F}" type="parTrans" cxnId="{F7D7A320-633E-4958-B691-D7E86C510D87}">
      <dgm:prSet/>
      <dgm:spPr/>
      <dgm:t>
        <a:bodyPr/>
        <a:lstStyle/>
        <a:p>
          <a:endParaRPr lang="en-US" sz="3200">
            <a:solidFill>
              <a:schemeClr val="tx2"/>
            </a:solidFill>
          </a:endParaRPr>
        </a:p>
      </dgm:t>
    </dgm:pt>
    <dgm:pt modelId="{A44EDCCB-C19C-4CE8-9CDE-0705A64E2150}" type="sibTrans" cxnId="{F7D7A320-633E-4958-B691-D7E86C510D87}">
      <dgm:prSet/>
      <dgm:spPr/>
      <dgm:t>
        <a:bodyPr/>
        <a:lstStyle/>
        <a:p>
          <a:pPr>
            <a:lnSpc>
              <a:spcPct val="100000"/>
            </a:lnSpc>
          </a:pPr>
          <a:endParaRPr lang="en-US" sz="3200">
            <a:solidFill>
              <a:schemeClr val="tx2"/>
            </a:solidFill>
          </a:endParaRPr>
        </a:p>
      </dgm:t>
    </dgm:pt>
    <dgm:pt modelId="{C24409CC-4B02-41C6-B330-6B4EA8D7AE06}">
      <dgm:prSet custT="1"/>
      <dgm:spPr/>
      <dgm:t>
        <a:bodyPr/>
        <a:lstStyle/>
        <a:p>
          <a:pPr>
            <a:lnSpc>
              <a:spcPct val="100000"/>
            </a:lnSpc>
          </a:pPr>
          <a:r>
            <a:rPr lang="en-GB" sz="2400">
              <a:solidFill>
                <a:schemeClr val="tx2"/>
              </a:solidFill>
            </a:rPr>
            <a:t>Outreach</a:t>
          </a:r>
          <a:endParaRPr lang="en-US" sz="2400">
            <a:solidFill>
              <a:schemeClr val="tx2"/>
            </a:solidFill>
          </a:endParaRPr>
        </a:p>
      </dgm:t>
      <dgm:extLst>
        <a:ext uri="{E40237B7-FDA0-4F09-8148-C483321AD2D9}">
          <dgm14:cNvPr xmlns:dgm14="http://schemas.microsoft.com/office/drawing/2010/diagram" id="0" name="" descr="Team Charter&#10;Make a quiz about yourselves&#10;Create a responsibility assignment matrix&#10;Daily standups&#10;"/>
        </a:ext>
      </dgm:extLst>
    </dgm:pt>
    <dgm:pt modelId="{1BA53D6D-5E54-4C3C-8CFF-308828B78089}" type="parTrans" cxnId="{5ED19ADB-DC32-4837-A8DB-3739BA548178}">
      <dgm:prSet/>
      <dgm:spPr/>
      <dgm:t>
        <a:bodyPr/>
        <a:lstStyle/>
        <a:p>
          <a:endParaRPr lang="en-US" sz="3200">
            <a:solidFill>
              <a:schemeClr val="tx2"/>
            </a:solidFill>
          </a:endParaRPr>
        </a:p>
      </dgm:t>
    </dgm:pt>
    <dgm:pt modelId="{3D0E744E-4E61-400E-AB77-A3FD9CED469A}" type="sibTrans" cxnId="{5ED19ADB-DC32-4837-A8DB-3739BA548178}">
      <dgm:prSet/>
      <dgm:spPr/>
      <dgm:t>
        <a:bodyPr/>
        <a:lstStyle/>
        <a:p>
          <a:pPr>
            <a:lnSpc>
              <a:spcPct val="100000"/>
            </a:lnSpc>
          </a:pPr>
          <a:endParaRPr lang="en-US" sz="3200">
            <a:solidFill>
              <a:schemeClr val="tx2"/>
            </a:solidFill>
          </a:endParaRPr>
        </a:p>
      </dgm:t>
    </dgm:pt>
    <dgm:pt modelId="{88A497DD-986F-4655-9A67-3BC555D90588}">
      <dgm:prSet custT="1"/>
      <dgm:spPr/>
      <dgm:t>
        <a:bodyPr/>
        <a:lstStyle/>
        <a:p>
          <a:pPr>
            <a:lnSpc>
              <a:spcPct val="100000"/>
            </a:lnSpc>
          </a:pPr>
          <a:r>
            <a:rPr lang="en-GB" sz="2400">
              <a:solidFill>
                <a:schemeClr val="tx2"/>
              </a:solidFill>
            </a:rPr>
            <a:t>Digital literacy, including accessibility</a:t>
          </a:r>
          <a:endParaRPr lang="en-US" sz="2400">
            <a:solidFill>
              <a:schemeClr val="tx2"/>
            </a:solidFill>
          </a:endParaRPr>
        </a:p>
      </dgm:t>
      <dgm:extLst>
        <a:ext uri="{E40237B7-FDA0-4F09-8148-C483321AD2D9}">
          <dgm14:cNvPr xmlns:dgm14="http://schemas.microsoft.com/office/drawing/2010/diagram" id="0" name="" descr="Team Charter&#10;Make a quiz about yourselves&#10;Create a responsibility assignment matrix&#10;Daily standups&#10;"/>
        </a:ext>
      </dgm:extLst>
    </dgm:pt>
    <dgm:pt modelId="{1FFDFAC9-4B9F-4480-BAFF-DA7EA187C174}" type="parTrans" cxnId="{69A4B2B6-1D63-4067-BF24-66BA02B9BE4C}">
      <dgm:prSet/>
      <dgm:spPr/>
      <dgm:t>
        <a:bodyPr/>
        <a:lstStyle/>
        <a:p>
          <a:endParaRPr lang="en-US" sz="3200">
            <a:solidFill>
              <a:schemeClr val="tx2"/>
            </a:solidFill>
          </a:endParaRPr>
        </a:p>
      </dgm:t>
    </dgm:pt>
    <dgm:pt modelId="{6FED91A0-A7A9-451D-B71B-2A6407A7C047}" type="sibTrans" cxnId="{69A4B2B6-1D63-4067-BF24-66BA02B9BE4C}">
      <dgm:prSet/>
      <dgm:spPr/>
      <dgm:t>
        <a:bodyPr/>
        <a:lstStyle/>
        <a:p>
          <a:endParaRPr lang="en-US" sz="3200">
            <a:solidFill>
              <a:schemeClr val="tx2"/>
            </a:solidFill>
          </a:endParaRPr>
        </a:p>
      </dgm:t>
    </dgm:pt>
    <dgm:pt modelId="{3091A2DB-F28D-476D-9F63-4A541E1C162A}" type="pres">
      <dgm:prSet presAssocID="{7B0F864B-3E82-4B84-8B3B-64EF550FE21B}" presName="root" presStyleCnt="0">
        <dgm:presLayoutVars>
          <dgm:dir/>
          <dgm:resizeHandles val="exact"/>
        </dgm:presLayoutVars>
      </dgm:prSet>
      <dgm:spPr/>
    </dgm:pt>
    <dgm:pt modelId="{0823D446-8900-4A93-82A8-765ADA30A3DA}" type="pres">
      <dgm:prSet presAssocID="{7B0F864B-3E82-4B84-8B3B-64EF550FE21B}" presName="container" presStyleCnt="0">
        <dgm:presLayoutVars>
          <dgm:dir/>
          <dgm:resizeHandles val="exact"/>
        </dgm:presLayoutVars>
      </dgm:prSet>
      <dgm:spPr/>
    </dgm:pt>
    <dgm:pt modelId="{5B8E1B37-636F-4935-A2DB-4136BB0F21E7}" type="pres">
      <dgm:prSet presAssocID="{5E2360F5-DA33-4755-8F83-2954A0A5F4A8}" presName="compNode" presStyleCnt="0"/>
      <dgm:spPr/>
    </dgm:pt>
    <dgm:pt modelId="{68F9B60F-B090-4C4C-BFD1-F7555CA1758A}" type="pres">
      <dgm:prSet presAssocID="{5E2360F5-DA33-4755-8F83-2954A0A5F4A8}" presName="iconBgRect" presStyleLbl="bgShp" presStyleIdx="0" presStyleCnt="3"/>
      <dgm:spPr>
        <a:solidFill>
          <a:schemeClr val="accent5"/>
        </a:solidFill>
        <a:ln w="38100">
          <a:solidFill>
            <a:schemeClr val="accent2"/>
          </a:solidFill>
        </a:ln>
      </dgm:spPr>
    </dgm:pt>
    <dgm:pt modelId="{ABB267EC-C468-43F4-A71E-5FF213D9D715}" type="pres">
      <dgm:prSet presAssocID="{5E2360F5-DA33-4755-8F83-2954A0A5F4A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cientist female with solid fill"/>
        </a:ext>
      </dgm:extLst>
    </dgm:pt>
    <dgm:pt modelId="{B8CED5DB-9309-4A37-B1F6-04EB4C23A8F1}" type="pres">
      <dgm:prSet presAssocID="{5E2360F5-DA33-4755-8F83-2954A0A5F4A8}" presName="spaceRect" presStyleCnt="0"/>
      <dgm:spPr/>
    </dgm:pt>
    <dgm:pt modelId="{FFF47147-59EA-4A90-A513-1AAF7D0AEE4A}" type="pres">
      <dgm:prSet presAssocID="{5E2360F5-DA33-4755-8F83-2954A0A5F4A8}" presName="textRect" presStyleLbl="revTx" presStyleIdx="0" presStyleCnt="3">
        <dgm:presLayoutVars>
          <dgm:chMax val="1"/>
          <dgm:chPref val="1"/>
        </dgm:presLayoutVars>
      </dgm:prSet>
      <dgm:spPr/>
    </dgm:pt>
    <dgm:pt modelId="{CCDB7FC0-A699-4152-BAE2-7494B9952C02}" type="pres">
      <dgm:prSet presAssocID="{A44EDCCB-C19C-4CE8-9CDE-0705A64E2150}" presName="sibTrans" presStyleLbl="sibTrans2D1" presStyleIdx="0" presStyleCnt="0"/>
      <dgm:spPr/>
    </dgm:pt>
    <dgm:pt modelId="{8AD19EDF-98BD-4130-87AA-AD0558251319}" type="pres">
      <dgm:prSet presAssocID="{C24409CC-4B02-41C6-B330-6B4EA8D7AE06}" presName="compNode" presStyleCnt="0"/>
      <dgm:spPr/>
    </dgm:pt>
    <dgm:pt modelId="{0DE144C9-AA0E-48B1-A3C3-C3CE22F67496}" type="pres">
      <dgm:prSet presAssocID="{C24409CC-4B02-41C6-B330-6B4EA8D7AE06}" presName="iconBgRect" presStyleLbl="bgShp" presStyleIdx="1" presStyleCnt="3"/>
      <dgm:spPr>
        <a:solidFill>
          <a:schemeClr val="accent5"/>
        </a:solidFill>
        <a:ln w="38100">
          <a:solidFill>
            <a:schemeClr val="accent2"/>
          </a:solidFill>
        </a:ln>
      </dgm:spPr>
    </dgm:pt>
    <dgm:pt modelId="{AC7B953E-AF85-4EF3-B1D7-B7984FE0C220}" type="pres">
      <dgm:prSet presAssocID="{C24409CC-4B02-41C6-B330-6B4EA8D7AE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orce Management"/>
        </a:ext>
      </dgm:extLst>
    </dgm:pt>
    <dgm:pt modelId="{C1803B8C-C2D2-460E-ABF5-AF6F20737253}" type="pres">
      <dgm:prSet presAssocID="{C24409CC-4B02-41C6-B330-6B4EA8D7AE06}" presName="spaceRect" presStyleCnt="0"/>
      <dgm:spPr/>
    </dgm:pt>
    <dgm:pt modelId="{0B866772-364B-465C-8A41-1F27E77D2B5B}" type="pres">
      <dgm:prSet presAssocID="{C24409CC-4B02-41C6-B330-6B4EA8D7AE06}" presName="textRect" presStyleLbl="revTx" presStyleIdx="1" presStyleCnt="3">
        <dgm:presLayoutVars>
          <dgm:chMax val="1"/>
          <dgm:chPref val="1"/>
        </dgm:presLayoutVars>
      </dgm:prSet>
      <dgm:spPr/>
    </dgm:pt>
    <dgm:pt modelId="{2625B8EF-F153-45A3-96EE-D0EA1B97C9CF}" type="pres">
      <dgm:prSet presAssocID="{3D0E744E-4E61-400E-AB77-A3FD9CED469A}" presName="sibTrans" presStyleLbl="sibTrans2D1" presStyleIdx="0" presStyleCnt="0"/>
      <dgm:spPr/>
    </dgm:pt>
    <dgm:pt modelId="{5C4498FE-C0C5-4FDE-AC6C-E7F7C39BE5A4}" type="pres">
      <dgm:prSet presAssocID="{88A497DD-986F-4655-9A67-3BC555D90588}" presName="compNode" presStyleCnt="0"/>
      <dgm:spPr/>
    </dgm:pt>
    <dgm:pt modelId="{5FAEA26A-464B-4092-8965-8B9CEB8DFCF8}" type="pres">
      <dgm:prSet presAssocID="{88A497DD-986F-4655-9A67-3BC555D90588}" presName="iconBgRect" presStyleLbl="bgShp" presStyleIdx="2" presStyleCnt="3"/>
      <dgm:spPr>
        <a:solidFill>
          <a:schemeClr val="accent5"/>
        </a:solidFill>
        <a:ln w="38100">
          <a:solidFill>
            <a:schemeClr val="accent2"/>
          </a:solidFill>
        </a:ln>
      </dgm:spPr>
    </dgm:pt>
    <dgm:pt modelId="{992C38EC-D313-4395-903F-B9F75F2959AD}" type="pres">
      <dgm:prSet presAssocID="{88A497DD-986F-4655-9A67-3BC555D9058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Online meeting with solid fill"/>
        </a:ext>
      </dgm:extLst>
    </dgm:pt>
    <dgm:pt modelId="{8E5EA21C-599F-41CB-90E3-0BA908C8CC13}" type="pres">
      <dgm:prSet presAssocID="{88A497DD-986F-4655-9A67-3BC555D90588}" presName="spaceRect" presStyleCnt="0"/>
      <dgm:spPr/>
    </dgm:pt>
    <dgm:pt modelId="{19774118-B7D9-461E-8FE1-C4E7354BEF4A}" type="pres">
      <dgm:prSet presAssocID="{88A497DD-986F-4655-9A67-3BC555D90588}" presName="textRect" presStyleLbl="revTx" presStyleIdx="2" presStyleCnt="3">
        <dgm:presLayoutVars>
          <dgm:chMax val="1"/>
          <dgm:chPref val="1"/>
        </dgm:presLayoutVars>
      </dgm:prSet>
      <dgm:spPr/>
    </dgm:pt>
  </dgm:ptLst>
  <dgm:cxnLst>
    <dgm:cxn modelId="{F7D7A320-633E-4958-B691-D7E86C510D87}" srcId="{7B0F864B-3E82-4B84-8B3B-64EF550FE21B}" destId="{5E2360F5-DA33-4755-8F83-2954A0A5F4A8}" srcOrd="0" destOrd="0" parTransId="{CD27FC01-1C84-4AE4-975A-45FAEE0EA48F}" sibTransId="{A44EDCCB-C19C-4CE8-9CDE-0705A64E2150}"/>
    <dgm:cxn modelId="{B5DA3721-6054-4E34-9453-397343E194B9}" type="presOf" srcId="{A44EDCCB-C19C-4CE8-9CDE-0705A64E2150}" destId="{CCDB7FC0-A699-4152-BAE2-7494B9952C02}" srcOrd="0" destOrd="0" presId="urn:microsoft.com/office/officeart/2018/2/layout/IconCircleList"/>
    <dgm:cxn modelId="{07588529-13F0-46CC-BD91-366854B2652B}" type="presOf" srcId="{88A497DD-986F-4655-9A67-3BC555D90588}" destId="{19774118-B7D9-461E-8FE1-C4E7354BEF4A}" srcOrd="0" destOrd="0" presId="urn:microsoft.com/office/officeart/2018/2/layout/IconCircleList"/>
    <dgm:cxn modelId="{4F0F9D4D-58D8-44D2-BFE5-70E5EFFFB260}" type="presOf" srcId="{5E2360F5-DA33-4755-8F83-2954A0A5F4A8}" destId="{FFF47147-59EA-4A90-A513-1AAF7D0AEE4A}" srcOrd="0" destOrd="0" presId="urn:microsoft.com/office/officeart/2018/2/layout/IconCircleList"/>
    <dgm:cxn modelId="{2F2F22B3-6FF4-46CC-A7ED-CE62CF188D46}" type="presOf" srcId="{C24409CC-4B02-41C6-B330-6B4EA8D7AE06}" destId="{0B866772-364B-465C-8A41-1F27E77D2B5B}" srcOrd="0" destOrd="0" presId="urn:microsoft.com/office/officeart/2018/2/layout/IconCircleList"/>
    <dgm:cxn modelId="{69A4B2B6-1D63-4067-BF24-66BA02B9BE4C}" srcId="{7B0F864B-3E82-4B84-8B3B-64EF550FE21B}" destId="{88A497DD-986F-4655-9A67-3BC555D90588}" srcOrd="2" destOrd="0" parTransId="{1FFDFAC9-4B9F-4480-BAFF-DA7EA187C174}" sibTransId="{6FED91A0-A7A9-451D-B71B-2A6407A7C047}"/>
    <dgm:cxn modelId="{7EFA1DC4-9722-4FDF-9BD6-8B642460A6D1}" type="presOf" srcId="{7B0F864B-3E82-4B84-8B3B-64EF550FE21B}" destId="{3091A2DB-F28D-476D-9F63-4A541E1C162A}" srcOrd="0" destOrd="0" presId="urn:microsoft.com/office/officeart/2018/2/layout/IconCircleList"/>
    <dgm:cxn modelId="{5ED19ADB-DC32-4837-A8DB-3739BA548178}" srcId="{7B0F864B-3E82-4B84-8B3B-64EF550FE21B}" destId="{C24409CC-4B02-41C6-B330-6B4EA8D7AE06}" srcOrd="1" destOrd="0" parTransId="{1BA53D6D-5E54-4C3C-8CFF-308828B78089}" sibTransId="{3D0E744E-4E61-400E-AB77-A3FD9CED469A}"/>
    <dgm:cxn modelId="{0FEF84F6-B087-4C5F-BCD5-225E270A5E40}" type="presOf" srcId="{3D0E744E-4E61-400E-AB77-A3FD9CED469A}" destId="{2625B8EF-F153-45A3-96EE-D0EA1B97C9CF}" srcOrd="0" destOrd="0" presId="urn:microsoft.com/office/officeart/2018/2/layout/IconCircleList"/>
    <dgm:cxn modelId="{FFEBE993-F31B-4628-889E-CAB662BCBE17}" type="presParOf" srcId="{3091A2DB-F28D-476D-9F63-4A541E1C162A}" destId="{0823D446-8900-4A93-82A8-765ADA30A3DA}" srcOrd="0" destOrd="0" presId="urn:microsoft.com/office/officeart/2018/2/layout/IconCircleList"/>
    <dgm:cxn modelId="{FCF4D193-07C8-4951-BF7A-295C8630E24B}" type="presParOf" srcId="{0823D446-8900-4A93-82A8-765ADA30A3DA}" destId="{5B8E1B37-636F-4935-A2DB-4136BB0F21E7}" srcOrd="0" destOrd="0" presId="urn:microsoft.com/office/officeart/2018/2/layout/IconCircleList"/>
    <dgm:cxn modelId="{19CD56CC-DAF6-46C9-B73A-6E80C73EC921}" type="presParOf" srcId="{5B8E1B37-636F-4935-A2DB-4136BB0F21E7}" destId="{68F9B60F-B090-4C4C-BFD1-F7555CA1758A}" srcOrd="0" destOrd="0" presId="urn:microsoft.com/office/officeart/2018/2/layout/IconCircleList"/>
    <dgm:cxn modelId="{E367DAAF-F6F2-434D-8BA1-C0A5BC77603E}" type="presParOf" srcId="{5B8E1B37-636F-4935-A2DB-4136BB0F21E7}" destId="{ABB267EC-C468-43F4-A71E-5FF213D9D715}" srcOrd="1" destOrd="0" presId="urn:microsoft.com/office/officeart/2018/2/layout/IconCircleList"/>
    <dgm:cxn modelId="{DC97BA06-BF3F-4A18-A3FB-556104047C1C}" type="presParOf" srcId="{5B8E1B37-636F-4935-A2DB-4136BB0F21E7}" destId="{B8CED5DB-9309-4A37-B1F6-04EB4C23A8F1}" srcOrd="2" destOrd="0" presId="urn:microsoft.com/office/officeart/2018/2/layout/IconCircleList"/>
    <dgm:cxn modelId="{15B3CA8B-67DC-4C17-8CD4-44C43666D676}" type="presParOf" srcId="{5B8E1B37-636F-4935-A2DB-4136BB0F21E7}" destId="{FFF47147-59EA-4A90-A513-1AAF7D0AEE4A}" srcOrd="3" destOrd="0" presId="urn:microsoft.com/office/officeart/2018/2/layout/IconCircleList"/>
    <dgm:cxn modelId="{90D695C1-D752-4F5A-9BB3-C711E9FF8B23}" type="presParOf" srcId="{0823D446-8900-4A93-82A8-765ADA30A3DA}" destId="{CCDB7FC0-A699-4152-BAE2-7494B9952C02}" srcOrd="1" destOrd="0" presId="urn:microsoft.com/office/officeart/2018/2/layout/IconCircleList"/>
    <dgm:cxn modelId="{B66F1D75-E701-4F44-AC3E-F61B746B14EA}" type="presParOf" srcId="{0823D446-8900-4A93-82A8-765ADA30A3DA}" destId="{8AD19EDF-98BD-4130-87AA-AD0558251319}" srcOrd="2" destOrd="0" presId="urn:microsoft.com/office/officeart/2018/2/layout/IconCircleList"/>
    <dgm:cxn modelId="{A29167B8-114C-4BAF-9C59-8A961E922563}" type="presParOf" srcId="{8AD19EDF-98BD-4130-87AA-AD0558251319}" destId="{0DE144C9-AA0E-48B1-A3C3-C3CE22F67496}" srcOrd="0" destOrd="0" presId="urn:microsoft.com/office/officeart/2018/2/layout/IconCircleList"/>
    <dgm:cxn modelId="{3502898B-8816-4A03-A5CB-A4DDCB8D3508}" type="presParOf" srcId="{8AD19EDF-98BD-4130-87AA-AD0558251319}" destId="{AC7B953E-AF85-4EF3-B1D7-B7984FE0C220}" srcOrd="1" destOrd="0" presId="urn:microsoft.com/office/officeart/2018/2/layout/IconCircleList"/>
    <dgm:cxn modelId="{A5DFFEEE-D014-4ADF-A162-D0451955DD71}" type="presParOf" srcId="{8AD19EDF-98BD-4130-87AA-AD0558251319}" destId="{C1803B8C-C2D2-460E-ABF5-AF6F20737253}" srcOrd="2" destOrd="0" presId="urn:microsoft.com/office/officeart/2018/2/layout/IconCircleList"/>
    <dgm:cxn modelId="{0B5C9DF8-28CF-4B49-ACF3-3FD0446BC168}" type="presParOf" srcId="{8AD19EDF-98BD-4130-87AA-AD0558251319}" destId="{0B866772-364B-465C-8A41-1F27E77D2B5B}" srcOrd="3" destOrd="0" presId="urn:microsoft.com/office/officeart/2018/2/layout/IconCircleList"/>
    <dgm:cxn modelId="{8DFB2AC5-3C0C-427D-AE48-AC52EDA4F9AE}" type="presParOf" srcId="{0823D446-8900-4A93-82A8-765ADA30A3DA}" destId="{2625B8EF-F153-45A3-96EE-D0EA1B97C9CF}" srcOrd="3" destOrd="0" presId="urn:microsoft.com/office/officeart/2018/2/layout/IconCircleList"/>
    <dgm:cxn modelId="{275262E4-86E7-43A4-A3CB-ECD19B8DC9B5}" type="presParOf" srcId="{0823D446-8900-4A93-82A8-765ADA30A3DA}" destId="{5C4498FE-C0C5-4FDE-AC6C-E7F7C39BE5A4}" srcOrd="4" destOrd="0" presId="urn:microsoft.com/office/officeart/2018/2/layout/IconCircleList"/>
    <dgm:cxn modelId="{C879F5E4-E30A-4CF9-96CB-A20E25D957B1}" type="presParOf" srcId="{5C4498FE-C0C5-4FDE-AC6C-E7F7C39BE5A4}" destId="{5FAEA26A-464B-4092-8965-8B9CEB8DFCF8}" srcOrd="0" destOrd="0" presId="urn:microsoft.com/office/officeart/2018/2/layout/IconCircleList"/>
    <dgm:cxn modelId="{B8D7EEA8-B8F1-4519-A820-38EEBC2003B2}" type="presParOf" srcId="{5C4498FE-C0C5-4FDE-AC6C-E7F7C39BE5A4}" destId="{992C38EC-D313-4395-903F-B9F75F2959AD}" srcOrd="1" destOrd="0" presId="urn:microsoft.com/office/officeart/2018/2/layout/IconCircleList"/>
    <dgm:cxn modelId="{E9FE5C60-E4F7-4E13-8133-2AEBF11D44AE}" type="presParOf" srcId="{5C4498FE-C0C5-4FDE-AC6C-E7F7C39BE5A4}" destId="{8E5EA21C-599F-41CB-90E3-0BA908C8CC13}" srcOrd="2" destOrd="0" presId="urn:microsoft.com/office/officeart/2018/2/layout/IconCircleList"/>
    <dgm:cxn modelId="{4F0E9D36-BFDD-45E1-A176-AFD9651D2F29}" type="presParOf" srcId="{5C4498FE-C0C5-4FDE-AC6C-E7F7C39BE5A4}" destId="{19774118-B7D9-461E-8FE1-C4E7354BEF4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7C21F9F-9D4A-450E-9354-D3F11CFEB60B}" type="doc">
      <dgm:prSet loTypeId="urn:microsoft.com/office/officeart/2018/5/layout/IconLeafLabelList" loCatId="icon" qsTypeId="urn:microsoft.com/office/officeart/2005/8/quickstyle/simple1" qsCatId="simple" csTypeId="urn:microsoft.com/office/officeart/2005/8/colors/accent3_2" csCatId="accent3" phldr="1"/>
      <dgm:spPr/>
      <dgm:t>
        <a:bodyPr/>
        <a:lstStyle/>
        <a:p>
          <a:endParaRPr lang="en-US"/>
        </a:p>
      </dgm:t>
    </dgm:pt>
    <dgm:pt modelId="{549F300F-1CFA-45DF-94E7-47DD3EC671DC}">
      <dgm:prSet custT="1"/>
      <dgm:spPr/>
      <dgm:t>
        <a:bodyPr/>
        <a:lstStyle/>
        <a:p>
          <a:pPr algn="l">
            <a:lnSpc>
              <a:spcPct val="100000"/>
            </a:lnSpc>
            <a:defRPr cap="all"/>
          </a:pPr>
          <a:r>
            <a:rPr lang="en-GB" sz="1800" cap="none">
              <a:solidFill>
                <a:srgbClr val="005C6E"/>
              </a:solidFill>
            </a:rPr>
            <a:t>This is only one aspect of addressing digital accessibility at a University.</a:t>
          </a:r>
          <a:endParaRPr lang="en-US" sz="1800" cap="none">
            <a:solidFill>
              <a:srgbClr val="005C6E"/>
            </a:solidFill>
          </a:endParaRPr>
        </a:p>
      </dgm:t>
    </dgm:pt>
    <dgm:pt modelId="{AFACBBE4-47FF-4EC9-BD9C-4EB77BDC244C}" type="parTrans" cxnId="{569E6FED-6024-49B0-B104-0B134BAA7035}">
      <dgm:prSet/>
      <dgm:spPr/>
      <dgm:t>
        <a:bodyPr/>
        <a:lstStyle/>
        <a:p>
          <a:pPr algn="l"/>
          <a:endParaRPr lang="en-US" sz="2800">
            <a:solidFill>
              <a:srgbClr val="005C6E"/>
            </a:solidFill>
          </a:endParaRPr>
        </a:p>
      </dgm:t>
    </dgm:pt>
    <dgm:pt modelId="{8D605464-B766-40DC-A1D7-B38697B3FD2B}" type="sibTrans" cxnId="{569E6FED-6024-49B0-B104-0B134BAA7035}">
      <dgm:prSet/>
      <dgm:spPr/>
      <dgm:t>
        <a:bodyPr/>
        <a:lstStyle/>
        <a:p>
          <a:pPr algn="l"/>
          <a:endParaRPr lang="en-US" sz="2800">
            <a:solidFill>
              <a:srgbClr val="005C6E"/>
            </a:solidFill>
          </a:endParaRPr>
        </a:p>
      </dgm:t>
    </dgm:pt>
    <dgm:pt modelId="{758C8968-1E44-458A-9A60-BFAC84F371CD}">
      <dgm:prSet custT="1"/>
      <dgm:spPr/>
      <dgm:t>
        <a:bodyPr/>
        <a:lstStyle/>
        <a:p>
          <a:pPr algn="l">
            <a:lnSpc>
              <a:spcPct val="100000"/>
            </a:lnSpc>
            <a:defRPr cap="all"/>
          </a:pPr>
          <a:r>
            <a:rPr lang="en-GB" sz="1800" cap="none">
              <a:solidFill>
                <a:srgbClr val="005C6E"/>
              </a:solidFill>
            </a:rPr>
            <a:t>An institution-wide approach is required in order to sustain accessibility.</a:t>
          </a:r>
          <a:endParaRPr lang="en-US" sz="1800" cap="none">
            <a:solidFill>
              <a:srgbClr val="005C6E"/>
            </a:solidFill>
          </a:endParaRPr>
        </a:p>
      </dgm:t>
    </dgm:pt>
    <dgm:pt modelId="{C9E337F6-DF65-42F1-B270-113DEC069AD4}" type="parTrans" cxnId="{61FE4B37-D3D2-491E-8451-7E761C25AE34}">
      <dgm:prSet/>
      <dgm:spPr/>
      <dgm:t>
        <a:bodyPr/>
        <a:lstStyle/>
        <a:p>
          <a:pPr algn="l"/>
          <a:endParaRPr lang="en-US" sz="2800">
            <a:solidFill>
              <a:srgbClr val="005C6E"/>
            </a:solidFill>
          </a:endParaRPr>
        </a:p>
      </dgm:t>
    </dgm:pt>
    <dgm:pt modelId="{46415098-D087-4403-AAC1-EF1660E294E4}" type="sibTrans" cxnId="{61FE4B37-D3D2-491E-8451-7E761C25AE34}">
      <dgm:prSet/>
      <dgm:spPr/>
      <dgm:t>
        <a:bodyPr/>
        <a:lstStyle/>
        <a:p>
          <a:pPr algn="l"/>
          <a:endParaRPr lang="en-US" sz="2800">
            <a:solidFill>
              <a:srgbClr val="005C6E"/>
            </a:solidFill>
          </a:endParaRPr>
        </a:p>
      </dgm:t>
    </dgm:pt>
    <dgm:pt modelId="{D64561D5-B94E-4E32-AF0C-17C0597666DF}" type="pres">
      <dgm:prSet presAssocID="{E7C21F9F-9D4A-450E-9354-D3F11CFEB60B}" presName="root" presStyleCnt="0">
        <dgm:presLayoutVars>
          <dgm:dir/>
          <dgm:resizeHandles val="exact"/>
        </dgm:presLayoutVars>
      </dgm:prSet>
      <dgm:spPr/>
    </dgm:pt>
    <dgm:pt modelId="{88612547-713D-48F8-A1BC-0ACC943C179C}" type="pres">
      <dgm:prSet presAssocID="{549F300F-1CFA-45DF-94E7-47DD3EC671DC}" presName="compNode" presStyleCnt="0"/>
      <dgm:spPr/>
    </dgm:pt>
    <dgm:pt modelId="{46ABF8C7-8B00-42B9-BC1B-F345B7907BA9}" type="pres">
      <dgm:prSet presAssocID="{549F300F-1CFA-45DF-94E7-47DD3EC671DC}" presName="iconBgRect" presStyleLbl="bgShp" presStyleIdx="0" presStyleCnt="2"/>
      <dgm:spPr>
        <a:prstGeom prst="round2DiagRect">
          <a:avLst>
            <a:gd name="adj1" fmla="val 29727"/>
            <a:gd name="adj2" fmla="val 0"/>
          </a:avLst>
        </a:prstGeom>
        <a:solidFill>
          <a:schemeClr val="accent5"/>
        </a:solidFill>
        <a:ln w="38100">
          <a:solidFill>
            <a:schemeClr val="accent3"/>
          </a:solidFill>
        </a:ln>
      </dgm:spPr>
    </dgm:pt>
    <dgm:pt modelId="{C3869556-955A-4229-92BB-8EAFEB87A4B6}" type="pres">
      <dgm:prSet presAssocID="{549F300F-1CFA-45DF-94E7-47DD3EC671D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with solid fill"/>
        </a:ext>
      </dgm:extLst>
    </dgm:pt>
    <dgm:pt modelId="{89681468-BC59-403D-AF04-87286723435E}" type="pres">
      <dgm:prSet presAssocID="{549F300F-1CFA-45DF-94E7-47DD3EC671DC}" presName="spaceRect" presStyleCnt="0"/>
      <dgm:spPr/>
    </dgm:pt>
    <dgm:pt modelId="{7D060F83-39CD-4E6B-9086-B6E585CD25E9}" type="pres">
      <dgm:prSet presAssocID="{549F300F-1CFA-45DF-94E7-47DD3EC671DC}" presName="textRect" presStyleLbl="revTx" presStyleIdx="0" presStyleCnt="2" custLinFactNeighborX="10159">
        <dgm:presLayoutVars>
          <dgm:chMax val="1"/>
          <dgm:chPref val="1"/>
        </dgm:presLayoutVars>
      </dgm:prSet>
      <dgm:spPr/>
    </dgm:pt>
    <dgm:pt modelId="{22ABBA96-0950-4025-AEE2-68E26797B4A7}" type="pres">
      <dgm:prSet presAssocID="{8D605464-B766-40DC-A1D7-B38697B3FD2B}" presName="sibTrans" presStyleCnt="0"/>
      <dgm:spPr/>
    </dgm:pt>
    <dgm:pt modelId="{9345DB5F-041E-443F-BEAC-3C3C1C2D69ED}" type="pres">
      <dgm:prSet presAssocID="{758C8968-1E44-458A-9A60-BFAC84F371CD}" presName="compNode" presStyleCnt="0"/>
      <dgm:spPr/>
    </dgm:pt>
    <dgm:pt modelId="{2546C329-9418-41B5-B9B1-C84A22F0D186}" type="pres">
      <dgm:prSet presAssocID="{758C8968-1E44-458A-9A60-BFAC84F371CD}" presName="iconBgRect" presStyleLbl="bgShp" presStyleIdx="1" presStyleCnt="2"/>
      <dgm:spPr>
        <a:prstGeom prst="round2DiagRect">
          <a:avLst>
            <a:gd name="adj1" fmla="val 29727"/>
            <a:gd name="adj2" fmla="val 0"/>
          </a:avLst>
        </a:prstGeom>
        <a:solidFill>
          <a:schemeClr val="accent5"/>
        </a:solidFill>
        <a:ln w="38100">
          <a:solidFill>
            <a:schemeClr val="accent3"/>
          </a:solidFill>
        </a:ln>
      </dgm:spPr>
    </dgm:pt>
    <dgm:pt modelId="{EA1A31D5-A55B-493F-B747-12D89653141A}" type="pres">
      <dgm:prSet presAssocID="{758C8968-1E44-458A-9A60-BFAC84F371C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me1 with solid fill"/>
        </a:ext>
      </dgm:extLst>
    </dgm:pt>
    <dgm:pt modelId="{19F43DF5-E86D-4AFF-9B35-41FC2720D9AA}" type="pres">
      <dgm:prSet presAssocID="{758C8968-1E44-458A-9A60-BFAC84F371CD}" presName="spaceRect" presStyleCnt="0"/>
      <dgm:spPr/>
    </dgm:pt>
    <dgm:pt modelId="{E95125ED-90F5-4650-AD4F-EDA0E2925B58}" type="pres">
      <dgm:prSet presAssocID="{758C8968-1E44-458A-9A60-BFAC84F371CD}" presName="textRect" presStyleLbl="revTx" presStyleIdx="1" presStyleCnt="2" custLinFactNeighborX="8790">
        <dgm:presLayoutVars>
          <dgm:chMax val="1"/>
          <dgm:chPref val="1"/>
        </dgm:presLayoutVars>
      </dgm:prSet>
      <dgm:spPr/>
    </dgm:pt>
  </dgm:ptLst>
  <dgm:cxnLst>
    <dgm:cxn modelId="{61FE4B37-D3D2-491E-8451-7E761C25AE34}" srcId="{E7C21F9F-9D4A-450E-9354-D3F11CFEB60B}" destId="{758C8968-1E44-458A-9A60-BFAC84F371CD}" srcOrd="1" destOrd="0" parTransId="{C9E337F6-DF65-42F1-B270-113DEC069AD4}" sibTransId="{46415098-D087-4403-AAC1-EF1660E294E4}"/>
    <dgm:cxn modelId="{077C254C-2430-49FA-8D07-B4781D54C444}" type="presOf" srcId="{758C8968-1E44-458A-9A60-BFAC84F371CD}" destId="{E95125ED-90F5-4650-AD4F-EDA0E2925B58}" srcOrd="0" destOrd="0" presId="urn:microsoft.com/office/officeart/2018/5/layout/IconLeafLabelList"/>
    <dgm:cxn modelId="{36F6937F-0692-4ED7-92D5-6FA4FE846C24}" type="presOf" srcId="{549F300F-1CFA-45DF-94E7-47DD3EC671DC}" destId="{7D060F83-39CD-4E6B-9086-B6E585CD25E9}" srcOrd="0" destOrd="0" presId="urn:microsoft.com/office/officeart/2018/5/layout/IconLeafLabelList"/>
    <dgm:cxn modelId="{37393A88-3D3B-40B8-9AE7-A4EB4B3AA842}" type="presOf" srcId="{E7C21F9F-9D4A-450E-9354-D3F11CFEB60B}" destId="{D64561D5-B94E-4E32-AF0C-17C0597666DF}" srcOrd="0" destOrd="0" presId="urn:microsoft.com/office/officeart/2018/5/layout/IconLeafLabelList"/>
    <dgm:cxn modelId="{569E6FED-6024-49B0-B104-0B134BAA7035}" srcId="{E7C21F9F-9D4A-450E-9354-D3F11CFEB60B}" destId="{549F300F-1CFA-45DF-94E7-47DD3EC671DC}" srcOrd="0" destOrd="0" parTransId="{AFACBBE4-47FF-4EC9-BD9C-4EB77BDC244C}" sibTransId="{8D605464-B766-40DC-A1D7-B38697B3FD2B}"/>
    <dgm:cxn modelId="{AB0613DC-C4CF-4104-B869-091EF885653F}" type="presParOf" srcId="{D64561D5-B94E-4E32-AF0C-17C0597666DF}" destId="{88612547-713D-48F8-A1BC-0ACC943C179C}" srcOrd="0" destOrd="0" presId="urn:microsoft.com/office/officeart/2018/5/layout/IconLeafLabelList"/>
    <dgm:cxn modelId="{20333E57-7341-482C-A4F9-A1DED881128C}" type="presParOf" srcId="{88612547-713D-48F8-A1BC-0ACC943C179C}" destId="{46ABF8C7-8B00-42B9-BC1B-F345B7907BA9}" srcOrd="0" destOrd="0" presId="urn:microsoft.com/office/officeart/2018/5/layout/IconLeafLabelList"/>
    <dgm:cxn modelId="{D1BB8920-2888-4B87-8678-295184EBBE28}" type="presParOf" srcId="{88612547-713D-48F8-A1BC-0ACC943C179C}" destId="{C3869556-955A-4229-92BB-8EAFEB87A4B6}" srcOrd="1" destOrd="0" presId="urn:microsoft.com/office/officeart/2018/5/layout/IconLeafLabelList"/>
    <dgm:cxn modelId="{94E9533A-741F-470F-822C-D5C0BB2D8D77}" type="presParOf" srcId="{88612547-713D-48F8-A1BC-0ACC943C179C}" destId="{89681468-BC59-403D-AF04-87286723435E}" srcOrd="2" destOrd="0" presId="urn:microsoft.com/office/officeart/2018/5/layout/IconLeafLabelList"/>
    <dgm:cxn modelId="{E84199E2-2021-4235-8022-B98D751DBDFF}" type="presParOf" srcId="{88612547-713D-48F8-A1BC-0ACC943C179C}" destId="{7D060F83-39CD-4E6B-9086-B6E585CD25E9}" srcOrd="3" destOrd="0" presId="urn:microsoft.com/office/officeart/2018/5/layout/IconLeafLabelList"/>
    <dgm:cxn modelId="{ADEC4B07-CEAC-4563-91CE-4AF5EE347051}" type="presParOf" srcId="{D64561D5-B94E-4E32-AF0C-17C0597666DF}" destId="{22ABBA96-0950-4025-AEE2-68E26797B4A7}" srcOrd="1" destOrd="0" presId="urn:microsoft.com/office/officeart/2018/5/layout/IconLeafLabelList"/>
    <dgm:cxn modelId="{3385540C-ABD3-450F-834C-0186A8254B42}" type="presParOf" srcId="{D64561D5-B94E-4E32-AF0C-17C0597666DF}" destId="{9345DB5F-041E-443F-BEAC-3C3C1C2D69ED}" srcOrd="2" destOrd="0" presId="urn:microsoft.com/office/officeart/2018/5/layout/IconLeafLabelList"/>
    <dgm:cxn modelId="{CDB2BED0-DCEE-47EB-BB88-98B8CAE81A25}" type="presParOf" srcId="{9345DB5F-041E-443F-BEAC-3C3C1C2D69ED}" destId="{2546C329-9418-41B5-B9B1-C84A22F0D186}" srcOrd="0" destOrd="0" presId="urn:microsoft.com/office/officeart/2018/5/layout/IconLeafLabelList"/>
    <dgm:cxn modelId="{C1F21779-B7B6-4CBC-A689-E9BA3271C57D}" type="presParOf" srcId="{9345DB5F-041E-443F-BEAC-3C3C1C2D69ED}" destId="{EA1A31D5-A55B-493F-B747-12D89653141A}" srcOrd="1" destOrd="0" presId="urn:microsoft.com/office/officeart/2018/5/layout/IconLeafLabelList"/>
    <dgm:cxn modelId="{787C69C0-BF61-4551-AEF7-0132D2547D3C}" type="presParOf" srcId="{9345DB5F-041E-443F-BEAC-3C3C1C2D69ED}" destId="{19F43DF5-E86D-4AFF-9B35-41FC2720D9AA}" srcOrd="2" destOrd="0" presId="urn:microsoft.com/office/officeart/2018/5/layout/IconLeafLabelList"/>
    <dgm:cxn modelId="{C344C749-DDFB-4738-8533-888488E08B06}" type="presParOf" srcId="{9345DB5F-041E-443F-BEAC-3C3C1C2D69ED}" destId="{E95125ED-90F5-4650-AD4F-EDA0E2925B5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ABF007-AB1A-4A8A-9348-B311778450C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201CAC8-3C41-4293-9A72-EBD7E517D1C0}">
      <dgm:prSet/>
      <dgm:spPr/>
      <dgm:t>
        <a:bodyPr/>
        <a:lstStyle/>
        <a:p>
          <a:pPr>
            <a:lnSpc>
              <a:spcPct val="100000"/>
            </a:lnSpc>
          </a:pPr>
          <a:r>
            <a:rPr lang="en-GB"/>
            <a:t>Recruitment of 5 interns (“Accessibility Allies”) to conduct targeted remediation work.</a:t>
          </a:r>
          <a:endParaRPr lang="en-US"/>
        </a:p>
      </dgm:t>
      <dgm:extLst>
        <a:ext uri="{E40237B7-FDA0-4F09-8148-C483321AD2D9}">
          <dgm14:cNvPr xmlns:dgm14="http://schemas.microsoft.com/office/drawing/2010/diagram" id="0" name="" descr="Recruitment of 5 interns (Accessibility Allies) for 11 weeks to conduct targeted remediation work on files in Blackboard courses over the summer..&#10;Student/staff facing comms about Alternative formats and their benefits &#10;Ally “roadshows” and outreach activities&#10;"/>
        </a:ext>
      </dgm:extLst>
    </dgm:pt>
    <dgm:pt modelId="{966A0AFF-6829-481C-BA7F-53F96EBB1E2F}" type="parTrans" cxnId="{923F71D8-9B06-498E-96EB-FBEE656AF502}">
      <dgm:prSet/>
      <dgm:spPr/>
      <dgm:t>
        <a:bodyPr/>
        <a:lstStyle/>
        <a:p>
          <a:endParaRPr lang="en-US"/>
        </a:p>
      </dgm:t>
    </dgm:pt>
    <dgm:pt modelId="{61ABAD33-762D-4709-84D1-188E5EE20663}" type="sibTrans" cxnId="{923F71D8-9B06-498E-96EB-FBEE656AF502}">
      <dgm:prSet/>
      <dgm:spPr/>
      <dgm:t>
        <a:bodyPr/>
        <a:lstStyle/>
        <a:p>
          <a:endParaRPr lang="en-US"/>
        </a:p>
      </dgm:t>
    </dgm:pt>
    <dgm:pt modelId="{C08CC633-ECF5-48D9-B081-283E26B645C6}">
      <dgm:prSet/>
      <dgm:spPr/>
      <dgm:t>
        <a:bodyPr/>
        <a:lstStyle/>
        <a:p>
          <a:pPr>
            <a:lnSpc>
              <a:spcPct val="100000"/>
            </a:lnSpc>
          </a:pPr>
          <a:r>
            <a:rPr lang="en-GB"/>
            <a:t>Student/staff facing comms / videos about the benefits and use of Ally.</a:t>
          </a:r>
          <a:endParaRPr lang="en-US"/>
        </a:p>
      </dgm:t>
      <dgm:extLst>
        <a:ext uri="{E40237B7-FDA0-4F09-8148-C483321AD2D9}">
          <dgm14:cNvPr xmlns:dgm14="http://schemas.microsoft.com/office/drawing/2010/diagram" id="0" name="" descr="Recruitment of 5 interns (Accessibility Allies) for 11 weeks to conduct targeted remediation work on files in Blackboard courses over the summer..&#10;Student/staff facing comms about Alternative formats and their benefits &#10;Ally “roadshows” and outreach activities&#10;"/>
        </a:ext>
      </dgm:extLst>
    </dgm:pt>
    <dgm:pt modelId="{E1B8079F-DD31-429D-9684-0E5770D00046}" type="parTrans" cxnId="{738744CE-B6C0-44A8-93AF-31BF1C9AA9C3}">
      <dgm:prSet/>
      <dgm:spPr/>
      <dgm:t>
        <a:bodyPr/>
        <a:lstStyle/>
        <a:p>
          <a:endParaRPr lang="en-US"/>
        </a:p>
      </dgm:t>
    </dgm:pt>
    <dgm:pt modelId="{70698CA7-2839-4260-9EA2-A6569CE40A45}" type="sibTrans" cxnId="{738744CE-B6C0-44A8-93AF-31BF1C9AA9C3}">
      <dgm:prSet/>
      <dgm:spPr/>
      <dgm:t>
        <a:bodyPr/>
        <a:lstStyle/>
        <a:p>
          <a:endParaRPr lang="en-US"/>
        </a:p>
      </dgm:t>
    </dgm:pt>
    <dgm:pt modelId="{4A08893A-40E7-4F9F-AFE5-C6E5072104D3}">
      <dgm:prSet/>
      <dgm:spPr/>
      <dgm:t>
        <a:bodyPr/>
        <a:lstStyle/>
        <a:p>
          <a:pPr>
            <a:lnSpc>
              <a:spcPct val="100000"/>
            </a:lnSpc>
          </a:pPr>
          <a:r>
            <a:rPr lang="en-GB"/>
            <a:t>Ally “roadshows” and outreach activities.</a:t>
          </a:r>
          <a:endParaRPr lang="en-US"/>
        </a:p>
      </dgm:t>
      <dgm:extLst>
        <a:ext uri="{E40237B7-FDA0-4F09-8148-C483321AD2D9}">
          <dgm14:cNvPr xmlns:dgm14="http://schemas.microsoft.com/office/drawing/2010/diagram" id="0" name="" descr="Recruitment of 5 interns (Accessibility Allies) for 11 weeks to conduct targeted remediation work on files in Blackboard courses over the summer..&#10;Student/staff facing comms about Alternative formats and their benefits &#10;Ally “roadshows” and outreach activities&#10;"/>
        </a:ext>
      </dgm:extLst>
    </dgm:pt>
    <dgm:pt modelId="{D18C548F-A695-4FA4-A00D-58C84FDEA8D5}" type="parTrans" cxnId="{E614537D-18BA-4C0F-A50F-DC52762E2FCB}">
      <dgm:prSet/>
      <dgm:spPr/>
      <dgm:t>
        <a:bodyPr/>
        <a:lstStyle/>
        <a:p>
          <a:endParaRPr lang="en-US"/>
        </a:p>
      </dgm:t>
    </dgm:pt>
    <dgm:pt modelId="{466906EA-B7A7-47EA-A550-8758F1B4FADC}" type="sibTrans" cxnId="{E614537D-18BA-4C0F-A50F-DC52762E2FCB}">
      <dgm:prSet/>
      <dgm:spPr/>
      <dgm:t>
        <a:bodyPr/>
        <a:lstStyle/>
        <a:p>
          <a:endParaRPr lang="en-US"/>
        </a:p>
      </dgm:t>
    </dgm:pt>
    <dgm:pt modelId="{1B61C212-2C12-4557-96F7-171E57FA5EE5}" type="pres">
      <dgm:prSet presAssocID="{52ABF007-AB1A-4A8A-9348-B311778450CE}" presName="root" presStyleCnt="0">
        <dgm:presLayoutVars>
          <dgm:dir/>
          <dgm:resizeHandles val="exact"/>
        </dgm:presLayoutVars>
      </dgm:prSet>
      <dgm:spPr/>
    </dgm:pt>
    <dgm:pt modelId="{56815F60-75CA-4672-8FA8-7B92B2ACC53D}" type="pres">
      <dgm:prSet presAssocID="{4201CAC8-3C41-4293-9A72-EBD7E517D1C0}" presName="compNode" presStyleCnt="0"/>
      <dgm:spPr/>
    </dgm:pt>
    <dgm:pt modelId="{8CD8A730-4BA6-4E39-AF54-ED8F7620B5AC}" type="pres">
      <dgm:prSet presAssocID="{4201CAC8-3C41-4293-9A72-EBD7E517D1C0}" presName="bgRect" presStyleLbl="bgShp" presStyleIdx="0" presStyleCnt="3"/>
      <dgm:spPr>
        <a:solidFill>
          <a:schemeClr val="accent5"/>
        </a:solidFill>
        <a:ln w="38100">
          <a:solidFill>
            <a:schemeClr val="tx1"/>
          </a:solidFill>
        </a:ln>
      </dgm:spPr>
    </dgm:pt>
    <dgm:pt modelId="{FA176007-5C4B-42B2-9A42-C0241B121B0A}" type="pres">
      <dgm:prSet presAssocID="{4201CAC8-3C41-4293-9A72-EBD7E517D1C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work with solid fill"/>
        </a:ext>
      </dgm:extLst>
    </dgm:pt>
    <dgm:pt modelId="{67D9BA11-E554-4887-A2B0-87A12F3253FF}" type="pres">
      <dgm:prSet presAssocID="{4201CAC8-3C41-4293-9A72-EBD7E517D1C0}" presName="spaceRect" presStyleCnt="0"/>
      <dgm:spPr/>
    </dgm:pt>
    <dgm:pt modelId="{25085C16-C840-4EBD-BA30-0A3D370B4712}" type="pres">
      <dgm:prSet presAssocID="{4201CAC8-3C41-4293-9A72-EBD7E517D1C0}" presName="parTx" presStyleLbl="revTx" presStyleIdx="0" presStyleCnt="3">
        <dgm:presLayoutVars>
          <dgm:chMax val="0"/>
          <dgm:chPref val="0"/>
        </dgm:presLayoutVars>
      </dgm:prSet>
      <dgm:spPr/>
    </dgm:pt>
    <dgm:pt modelId="{B6ACFB69-23A1-4DF4-86BF-326CD5E35EBD}" type="pres">
      <dgm:prSet presAssocID="{61ABAD33-762D-4709-84D1-188E5EE20663}" presName="sibTrans" presStyleCnt="0"/>
      <dgm:spPr/>
    </dgm:pt>
    <dgm:pt modelId="{92638022-D772-426B-9D3C-2844471631B1}" type="pres">
      <dgm:prSet presAssocID="{C08CC633-ECF5-48D9-B081-283E26B645C6}" presName="compNode" presStyleCnt="0"/>
      <dgm:spPr/>
    </dgm:pt>
    <dgm:pt modelId="{9A158D6F-9BB6-4E81-A7B4-51F332AE0CCC}" type="pres">
      <dgm:prSet presAssocID="{C08CC633-ECF5-48D9-B081-283E26B645C6}" presName="bgRect" presStyleLbl="bgShp" presStyleIdx="1" presStyleCnt="3"/>
      <dgm:spPr>
        <a:solidFill>
          <a:schemeClr val="accent5"/>
        </a:solidFill>
        <a:ln w="38100">
          <a:solidFill>
            <a:schemeClr val="tx1"/>
          </a:solidFill>
        </a:ln>
      </dgm:spPr>
    </dgm:pt>
    <dgm:pt modelId="{EF53163F-27C1-4010-8239-C90764C52FD2}" type="pres">
      <dgm:prSet presAssocID="{C08CC633-ECF5-48D9-B081-283E26B645C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log with solid fill"/>
        </a:ext>
      </dgm:extLst>
    </dgm:pt>
    <dgm:pt modelId="{6152FCF4-D1E0-4D95-88BB-3EFA75564D12}" type="pres">
      <dgm:prSet presAssocID="{C08CC633-ECF5-48D9-B081-283E26B645C6}" presName="spaceRect" presStyleCnt="0"/>
      <dgm:spPr/>
    </dgm:pt>
    <dgm:pt modelId="{100F956A-9D19-425C-9C0B-B70435886C8A}" type="pres">
      <dgm:prSet presAssocID="{C08CC633-ECF5-48D9-B081-283E26B645C6}" presName="parTx" presStyleLbl="revTx" presStyleIdx="1" presStyleCnt="3">
        <dgm:presLayoutVars>
          <dgm:chMax val="0"/>
          <dgm:chPref val="0"/>
        </dgm:presLayoutVars>
      </dgm:prSet>
      <dgm:spPr/>
    </dgm:pt>
    <dgm:pt modelId="{304D23AA-20BD-424F-BEEF-2CBD2CAD4D4A}" type="pres">
      <dgm:prSet presAssocID="{70698CA7-2839-4260-9EA2-A6569CE40A45}" presName="sibTrans" presStyleCnt="0"/>
      <dgm:spPr/>
    </dgm:pt>
    <dgm:pt modelId="{B3B8F661-0F8F-4048-A98F-EBD55CFDC93B}" type="pres">
      <dgm:prSet presAssocID="{4A08893A-40E7-4F9F-AFE5-C6E5072104D3}" presName="compNode" presStyleCnt="0"/>
      <dgm:spPr/>
    </dgm:pt>
    <dgm:pt modelId="{C8FBC87D-5AEF-450F-8376-E023D71DE6AE}" type="pres">
      <dgm:prSet presAssocID="{4A08893A-40E7-4F9F-AFE5-C6E5072104D3}" presName="bgRect" presStyleLbl="bgShp" presStyleIdx="2" presStyleCnt="3"/>
      <dgm:spPr>
        <a:solidFill>
          <a:schemeClr val="accent5"/>
        </a:solidFill>
        <a:ln w="38100">
          <a:solidFill>
            <a:schemeClr val="tx1"/>
          </a:solidFill>
        </a:ln>
      </dgm:spPr>
    </dgm:pt>
    <dgm:pt modelId="{359FC6B4-2E7D-4D60-B00C-3A40572C9091}" type="pres">
      <dgm:prSet presAssocID="{4A08893A-40E7-4F9F-AFE5-C6E5072104D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9BD09B47-4455-47F7-BC89-9F32A2605D6A}" type="pres">
      <dgm:prSet presAssocID="{4A08893A-40E7-4F9F-AFE5-C6E5072104D3}" presName="spaceRect" presStyleCnt="0"/>
      <dgm:spPr/>
    </dgm:pt>
    <dgm:pt modelId="{854374D0-E62E-4AE2-993C-517675BC581B}" type="pres">
      <dgm:prSet presAssocID="{4A08893A-40E7-4F9F-AFE5-C6E5072104D3}" presName="parTx" presStyleLbl="revTx" presStyleIdx="2" presStyleCnt="3">
        <dgm:presLayoutVars>
          <dgm:chMax val="0"/>
          <dgm:chPref val="0"/>
        </dgm:presLayoutVars>
      </dgm:prSet>
      <dgm:spPr/>
    </dgm:pt>
  </dgm:ptLst>
  <dgm:cxnLst>
    <dgm:cxn modelId="{E614537D-18BA-4C0F-A50F-DC52762E2FCB}" srcId="{52ABF007-AB1A-4A8A-9348-B311778450CE}" destId="{4A08893A-40E7-4F9F-AFE5-C6E5072104D3}" srcOrd="2" destOrd="0" parTransId="{D18C548F-A695-4FA4-A00D-58C84FDEA8D5}" sibTransId="{466906EA-B7A7-47EA-A550-8758F1B4FADC}"/>
    <dgm:cxn modelId="{D39BC197-F34B-4751-9E44-F4DE043C6558}" type="presOf" srcId="{4201CAC8-3C41-4293-9A72-EBD7E517D1C0}" destId="{25085C16-C840-4EBD-BA30-0A3D370B4712}" srcOrd="0" destOrd="0" presId="urn:microsoft.com/office/officeart/2018/2/layout/IconVerticalSolidList"/>
    <dgm:cxn modelId="{8BF36EA3-8136-400C-A14D-BD37599938A4}" type="presOf" srcId="{C08CC633-ECF5-48D9-B081-283E26B645C6}" destId="{100F956A-9D19-425C-9C0B-B70435886C8A}" srcOrd="0" destOrd="0" presId="urn:microsoft.com/office/officeart/2018/2/layout/IconVerticalSolidList"/>
    <dgm:cxn modelId="{738744CE-B6C0-44A8-93AF-31BF1C9AA9C3}" srcId="{52ABF007-AB1A-4A8A-9348-B311778450CE}" destId="{C08CC633-ECF5-48D9-B081-283E26B645C6}" srcOrd="1" destOrd="0" parTransId="{E1B8079F-DD31-429D-9684-0E5770D00046}" sibTransId="{70698CA7-2839-4260-9EA2-A6569CE40A45}"/>
    <dgm:cxn modelId="{923F71D8-9B06-498E-96EB-FBEE656AF502}" srcId="{52ABF007-AB1A-4A8A-9348-B311778450CE}" destId="{4201CAC8-3C41-4293-9A72-EBD7E517D1C0}" srcOrd="0" destOrd="0" parTransId="{966A0AFF-6829-481C-BA7F-53F96EBB1E2F}" sibTransId="{61ABAD33-762D-4709-84D1-188E5EE20663}"/>
    <dgm:cxn modelId="{8FD7CCE6-3D95-4896-A8F4-56177A1320DD}" type="presOf" srcId="{4A08893A-40E7-4F9F-AFE5-C6E5072104D3}" destId="{854374D0-E62E-4AE2-993C-517675BC581B}" srcOrd="0" destOrd="0" presId="urn:microsoft.com/office/officeart/2018/2/layout/IconVerticalSolidList"/>
    <dgm:cxn modelId="{2F2901F5-4F40-49C2-BDCE-696C7FD3207B}" type="presOf" srcId="{52ABF007-AB1A-4A8A-9348-B311778450CE}" destId="{1B61C212-2C12-4557-96F7-171E57FA5EE5}" srcOrd="0" destOrd="0" presId="urn:microsoft.com/office/officeart/2018/2/layout/IconVerticalSolidList"/>
    <dgm:cxn modelId="{49D80A4A-6BB8-4803-8A28-9167CC996994}" type="presParOf" srcId="{1B61C212-2C12-4557-96F7-171E57FA5EE5}" destId="{56815F60-75CA-4672-8FA8-7B92B2ACC53D}" srcOrd="0" destOrd="0" presId="urn:microsoft.com/office/officeart/2018/2/layout/IconVerticalSolidList"/>
    <dgm:cxn modelId="{6CA57722-BDE7-45F3-9FAC-69D7A8DA35D7}" type="presParOf" srcId="{56815F60-75CA-4672-8FA8-7B92B2ACC53D}" destId="{8CD8A730-4BA6-4E39-AF54-ED8F7620B5AC}" srcOrd="0" destOrd="0" presId="urn:microsoft.com/office/officeart/2018/2/layout/IconVerticalSolidList"/>
    <dgm:cxn modelId="{49CC566F-15C2-4DA8-BCAE-62422726DE31}" type="presParOf" srcId="{56815F60-75CA-4672-8FA8-7B92B2ACC53D}" destId="{FA176007-5C4B-42B2-9A42-C0241B121B0A}" srcOrd="1" destOrd="0" presId="urn:microsoft.com/office/officeart/2018/2/layout/IconVerticalSolidList"/>
    <dgm:cxn modelId="{2898CF21-335E-410B-AF9C-835D4C65F0CB}" type="presParOf" srcId="{56815F60-75CA-4672-8FA8-7B92B2ACC53D}" destId="{67D9BA11-E554-4887-A2B0-87A12F3253FF}" srcOrd="2" destOrd="0" presId="urn:microsoft.com/office/officeart/2018/2/layout/IconVerticalSolidList"/>
    <dgm:cxn modelId="{4C144581-F7DC-4B8E-99E1-7076DC4EB916}" type="presParOf" srcId="{56815F60-75CA-4672-8FA8-7B92B2ACC53D}" destId="{25085C16-C840-4EBD-BA30-0A3D370B4712}" srcOrd="3" destOrd="0" presId="urn:microsoft.com/office/officeart/2018/2/layout/IconVerticalSolidList"/>
    <dgm:cxn modelId="{D2FD0541-3536-45B5-AA5D-69E2839B092B}" type="presParOf" srcId="{1B61C212-2C12-4557-96F7-171E57FA5EE5}" destId="{B6ACFB69-23A1-4DF4-86BF-326CD5E35EBD}" srcOrd="1" destOrd="0" presId="urn:microsoft.com/office/officeart/2018/2/layout/IconVerticalSolidList"/>
    <dgm:cxn modelId="{884DBDB0-2E2A-4436-99CB-AE518BF30381}" type="presParOf" srcId="{1B61C212-2C12-4557-96F7-171E57FA5EE5}" destId="{92638022-D772-426B-9D3C-2844471631B1}" srcOrd="2" destOrd="0" presId="urn:microsoft.com/office/officeart/2018/2/layout/IconVerticalSolidList"/>
    <dgm:cxn modelId="{ADB06EEF-D7A4-4AC0-AA95-BAEE6FCB2437}" type="presParOf" srcId="{92638022-D772-426B-9D3C-2844471631B1}" destId="{9A158D6F-9BB6-4E81-A7B4-51F332AE0CCC}" srcOrd="0" destOrd="0" presId="urn:microsoft.com/office/officeart/2018/2/layout/IconVerticalSolidList"/>
    <dgm:cxn modelId="{3118DF94-2EF0-40AF-817B-A37DABE40EC4}" type="presParOf" srcId="{92638022-D772-426B-9D3C-2844471631B1}" destId="{EF53163F-27C1-4010-8239-C90764C52FD2}" srcOrd="1" destOrd="0" presId="urn:microsoft.com/office/officeart/2018/2/layout/IconVerticalSolidList"/>
    <dgm:cxn modelId="{571D1928-8688-4906-AD49-CB9FB14CDC3C}" type="presParOf" srcId="{92638022-D772-426B-9D3C-2844471631B1}" destId="{6152FCF4-D1E0-4D95-88BB-3EFA75564D12}" srcOrd="2" destOrd="0" presId="urn:microsoft.com/office/officeart/2018/2/layout/IconVerticalSolidList"/>
    <dgm:cxn modelId="{3DD4375E-87FB-481B-8741-81198488E02D}" type="presParOf" srcId="{92638022-D772-426B-9D3C-2844471631B1}" destId="{100F956A-9D19-425C-9C0B-B70435886C8A}" srcOrd="3" destOrd="0" presId="urn:microsoft.com/office/officeart/2018/2/layout/IconVerticalSolidList"/>
    <dgm:cxn modelId="{2D2EB714-9D28-4377-A7A2-94CABACBB29B}" type="presParOf" srcId="{1B61C212-2C12-4557-96F7-171E57FA5EE5}" destId="{304D23AA-20BD-424F-BEEF-2CBD2CAD4D4A}" srcOrd="3" destOrd="0" presId="urn:microsoft.com/office/officeart/2018/2/layout/IconVerticalSolidList"/>
    <dgm:cxn modelId="{F0252B2E-D45D-4D35-BEBE-F0B07BE3E26E}" type="presParOf" srcId="{1B61C212-2C12-4557-96F7-171E57FA5EE5}" destId="{B3B8F661-0F8F-4048-A98F-EBD55CFDC93B}" srcOrd="4" destOrd="0" presId="urn:microsoft.com/office/officeart/2018/2/layout/IconVerticalSolidList"/>
    <dgm:cxn modelId="{A5C9BA05-A8EC-4FA5-9503-01F0DD7A0AC5}" type="presParOf" srcId="{B3B8F661-0F8F-4048-A98F-EBD55CFDC93B}" destId="{C8FBC87D-5AEF-450F-8376-E023D71DE6AE}" srcOrd="0" destOrd="0" presId="urn:microsoft.com/office/officeart/2018/2/layout/IconVerticalSolidList"/>
    <dgm:cxn modelId="{ADDB5C1F-9D8C-4DB9-8788-4919C13CA26A}" type="presParOf" srcId="{B3B8F661-0F8F-4048-A98F-EBD55CFDC93B}" destId="{359FC6B4-2E7D-4D60-B00C-3A40572C9091}" srcOrd="1" destOrd="0" presId="urn:microsoft.com/office/officeart/2018/2/layout/IconVerticalSolidList"/>
    <dgm:cxn modelId="{39B41A53-6BA5-4A8A-94AB-4C1E08A37004}" type="presParOf" srcId="{B3B8F661-0F8F-4048-A98F-EBD55CFDC93B}" destId="{9BD09B47-4455-47F7-BC89-9F32A2605D6A}" srcOrd="2" destOrd="0" presId="urn:microsoft.com/office/officeart/2018/2/layout/IconVerticalSolidList"/>
    <dgm:cxn modelId="{E591976B-6B29-4EDB-95ED-7656312B529D}" type="presParOf" srcId="{B3B8F661-0F8F-4048-A98F-EBD55CFDC93B}" destId="{854374D0-E62E-4AE2-993C-517675BC581B}"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743402-29FC-4F91-953C-F2F5F11C700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B26F4804-DC04-4763-9355-4CE03EB08CF4}">
      <dgm:prSet phldrT="[Text]"/>
      <dgm:spPr/>
      <dgm:t>
        <a:bodyPr/>
        <a:lstStyle/>
        <a:p>
          <a:r>
            <a:rPr lang="en-GB"/>
            <a:t>Accessibility Allies</a:t>
          </a:r>
        </a:p>
      </dgm:t>
    </dgm:pt>
    <dgm:pt modelId="{E535D106-C9C2-438B-8BF4-8BCFB89A321E}" type="parTrans" cxnId="{D3827B5D-E6E2-4992-AFD8-D20BD61F795C}">
      <dgm:prSet/>
      <dgm:spPr/>
      <dgm:t>
        <a:bodyPr/>
        <a:lstStyle/>
        <a:p>
          <a:endParaRPr lang="en-GB"/>
        </a:p>
      </dgm:t>
    </dgm:pt>
    <dgm:pt modelId="{0EBD895E-A15F-4FA2-9188-9E1BC9F0621E}" type="sibTrans" cxnId="{D3827B5D-E6E2-4992-AFD8-D20BD61F795C}">
      <dgm:prSet/>
      <dgm:spPr/>
      <dgm:t>
        <a:bodyPr/>
        <a:lstStyle/>
        <a:p>
          <a:endParaRPr lang="en-GB"/>
        </a:p>
      </dgm:t>
    </dgm:pt>
    <dgm:pt modelId="{1C302FD0-FD34-42FB-BABB-C7EC82C37F7F}">
      <dgm:prSet phldrT="[Text]"/>
      <dgm:spPr>
        <a:solidFill>
          <a:schemeClr val="accent4"/>
        </a:solidFill>
      </dgm:spPr>
      <dgm:t>
        <a:bodyPr/>
        <a:lstStyle/>
        <a:p>
          <a:r>
            <a:rPr lang="en-GB" b="1" u="sng">
              <a:highlight>
                <a:srgbClr val="000000"/>
              </a:highlight>
            </a:rPr>
            <a:t>Preparation and initiation</a:t>
          </a:r>
          <a:endParaRPr lang="en-GB" u="sng">
            <a:highlight>
              <a:srgbClr val="000000"/>
            </a:highlight>
          </a:endParaRPr>
        </a:p>
      </dgm:t>
    </dgm:pt>
    <dgm:pt modelId="{711D2026-32BD-4E93-AE94-37039E471944}" type="parTrans" cxnId="{1755971F-E7C5-4893-9232-DD27B0F5DE13}">
      <dgm:prSet/>
      <dgm:spPr/>
      <dgm:t>
        <a:bodyPr/>
        <a:lstStyle/>
        <a:p>
          <a:endParaRPr lang="en-GB"/>
        </a:p>
      </dgm:t>
    </dgm:pt>
    <dgm:pt modelId="{0405D6EC-49DC-4440-B338-70E74D5386C0}" type="sibTrans" cxnId="{1755971F-E7C5-4893-9232-DD27B0F5DE13}">
      <dgm:prSet/>
      <dgm:spPr/>
      <dgm:t>
        <a:bodyPr/>
        <a:lstStyle/>
        <a:p>
          <a:endParaRPr lang="en-GB"/>
        </a:p>
      </dgm:t>
    </dgm:pt>
    <dgm:pt modelId="{07365C77-2D97-47DC-8FBD-A1632CCAAC4A}">
      <dgm:prSet phldrT="[Text]"/>
      <dgm:spPr/>
      <dgm:t>
        <a:bodyPr/>
        <a:lstStyle/>
        <a:p>
          <a:r>
            <a:rPr lang="en-GB" b="1"/>
            <a:t>Module remediation work</a:t>
          </a:r>
          <a:endParaRPr lang="en-GB"/>
        </a:p>
      </dgm:t>
    </dgm:pt>
    <dgm:pt modelId="{5089D10B-33F2-40D2-A4FE-D3D4CDFFBD39}" type="parTrans" cxnId="{D33E787B-9E84-4566-BD05-ACA0DF4A78A6}">
      <dgm:prSet/>
      <dgm:spPr/>
      <dgm:t>
        <a:bodyPr/>
        <a:lstStyle/>
        <a:p>
          <a:endParaRPr lang="en-GB"/>
        </a:p>
      </dgm:t>
    </dgm:pt>
    <dgm:pt modelId="{3AFE3E43-61F9-47BD-B10B-582C12C7619E}" type="sibTrans" cxnId="{D33E787B-9E84-4566-BD05-ACA0DF4A78A6}">
      <dgm:prSet/>
      <dgm:spPr/>
      <dgm:t>
        <a:bodyPr/>
        <a:lstStyle/>
        <a:p>
          <a:endParaRPr lang="en-GB"/>
        </a:p>
      </dgm:t>
    </dgm:pt>
    <dgm:pt modelId="{32E054DA-7756-4932-A246-AA416D7D9D80}">
      <dgm:prSet phldrT="[Text]"/>
      <dgm:spPr/>
      <dgm:t>
        <a:bodyPr/>
        <a:lstStyle/>
        <a:p>
          <a:r>
            <a:rPr lang="en-GB" b="1"/>
            <a:t>Additional activities</a:t>
          </a:r>
        </a:p>
      </dgm:t>
    </dgm:pt>
    <dgm:pt modelId="{2B53D22B-BEED-45E0-B5E9-C4264BED24EE}" type="parTrans" cxnId="{CFD7DFE7-50FF-491C-9325-279D9FEBA866}">
      <dgm:prSet/>
      <dgm:spPr/>
      <dgm:t>
        <a:bodyPr/>
        <a:lstStyle/>
        <a:p>
          <a:endParaRPr lang="en-GB"/>
        </a:p>
      </dgm:t>
    </dgm:pt>
    <dgm:pt modelId="{3D479E39-C50B-40CA-8DDD-114C9C7734A0}" type="sibTrans" cxnId="{CFD7DFE7-50FF-491C-9325-279D9FEBA866}">
      <dgm:prSet/>
      <dgm:spPr/>
      <dgm:t>
        <a:bodyPr/>
        <a:lstStyle/>
        <a:p>
          <a:endParaRPr lang="en-GB"/>
        </a:p>
      </dgm:t>
    </dgm:pt>
    <dgm:pt modelId="{F971A595-BE65-4812-BD40-DE77FFE5D07A}">
      <dgm:prSet phldrT="[Text]"/>
      <dgm:spPr/>
      <dgm:t>
        <a:bodyPr/>
        <a:lstStyle/>
        <a:p>
          <a:r>
            <a:rPr lang="en-GB" b="1"/>
            <a:t>Reflecting on the internship</a:t>
          </a:r>
          <a:endParaRPr lang="en-GB"/>
        </a:p>
      </dgm:t>
    </dgm:pt>
    <dgm:pt modelId="{97EE99E9-B769-4020-AD9A-CDC1E991F839}" type="parTrans" cxnId="{2938170A-80D6-4302-9B41-51D2EF7DCCF0}">
      <dgm:prSet/>
      <dgm:spPr/>
      <dgm:t>
        <a:bodyPr/>
        <a:lstStyle/>
        <a:p>
          <a:endParaRPr lang="en-GB"/>
        </a:p>
      </dgm:t>
    </dgm:pt>
    <dgm:pt modelId="{1589C174-48D1-401D-A760-41CD726BDD83}" type="sibTrans" cxnId="{2938170A-80D6-4302-9B41-51D2EF7DCCF0}">
      <dgm:prSet/>
      <dgm:spPr/>
      <dgm:t>
        <a:bodyPr/>
        <a:lstStyle/>
        <a:p>
          <a:endParaRPr lang="en-GB"/>
        </a:p>
      </dgm:t>
    </dgm:pt>
    <dgm:pt modelId="{A09064EA-4D4D-437C-8D90-5057A87E3BAE}" type="pres">
      <dgm:prSet presAssocID="{7D743402-29FC-4F91-953C-F2F5F11C7004}" presName="diagram" presStyleCnt="0">
        <dgm:presLayoutVars>
          <dgm:chMax val="1"/>
          <dgm:dir/>
          <dgm:animLvl val="ctr"/>
          <dgm:resizeHandles val="exact"/>
        </dgm:presLayoutVars>
      </dgm:prSet>
      <dgm:spPr/>
    </dgm:pt>
    <dgm:pt modelId="{F3DA8449-D1E7-4DB5-B05C-4DE10A9629F8}" type="pres">
      <dgm:prSet presAssocID="{7D743402-29FC-4F91-953C-F2F5F11C7004}" presName="matrix" presStyleCnt="0"/>
      <dgm:spPr/>
    </dgm:pt>
    <dgm:pt modelId="{87E76C1E-F831-465E-AEFC-2281D466FCCC}" type="pres">
      <dgm:prSet presAssocID="{7D743402-29FC-4F91-953C-F2F5F11C7004}" presName="tile1" presStyleLbl="node1" presStyleIdx="0" presStyleCnt="4"/>
      <dgm:spPr/>
    </dgm:pt>
    <dgm:pt modelId="{AF821144-B26E-4273-A76E-20C0A1CB9585}" type="pres">
      <dgm:prSet presAssocID="{7D743402-29FC-4F91-953C-F2F5F11C7004}" presName="tile1text" presStyleLbl="node1" presStyleIdx="0" presStyleCnt="4">
        <dgm:presLayoutVars>
          <dgm:chMax val="0"/>
          <dgm:chPref val="0"/>
          <dgm:bulletEnabled val="1"/>
        </dgm:presLayoutVars>
      </dgm:prSet>
      <dgm:spPr/>
    </dgm:pt>
    <dgm:pt modelId="{3D89AC54-1E4B-448F-9D2F-81870C96EED9}" type="pres">
      <dgm:prSet presAssocID="{7D743402-29FC-4F91-953C-F2F5F11C7004}" presName="tile2" presStyleLbl="node1" presStyleIdx="1" presStyleCnt="4"/>
      <dgm:spPr/>
    </dgm:pt>
    <dgm:pt modelId="{C94A37F3-D77F-489E-90DC-0977A840F1B8}" type="pres">
      <dgm:prSet presAssocID="{7D743402-29FC-4F91-953C-F2F5F11C7004}" presName="tile2text" presStyleLbl="node1" presStyleIdx="1" presStyleCnt="4">
        <dgm:presLayoutVars>
          <dgm:chMax val="0"/>
          <dgm:chPref val="0"/>
          <dgm:bulletEnabled val="1"/>
        </dgm:presLayoutVars>
      </dgm:prSet>
      <dgm:spPr/>
    </dgm:pt>
    <dgm:pt modelId="{27A231F7-8FE6-4992-BAE0-6EEBA7A7785F}" type="pres">
      <dgm:prSet presAssocID="{7D743402-29FC-4F91-953C-F2F5F11C7004}" presName="tile3" presStyleLbl="node1" presStyleIdx="2" presStyleCnt="4"/>
      <dgm:spPr/>
    </dgm:pt>
    <dgm:pt modelId="{FF649221-41A1-48C1-BB2C-BF238B80560B}" type="pres">
      <dgm:prSet presAssocID="{7D743402-29FC-4F91-953C-F2F5F11C7004}" presName="tile3text" presStyleLbl="node1" presStyleIdx="2" presStyleCnt="4">
        <dgm:presLayoutVars>
          <dgm:chMax val="0"/>
          <dgm:chPref val="0"/>
          <dgm:bulletEnabled val="1"/>
        </dgm:presLayoutVars>
      </dgm:prSet>
      <dgm:spPr/>
    </dgm:pt>
    <dgm:pt modelId="{6C841411-B088-4B54-9013-A8E122E6DE1C}" type="pres">
      <dgm:prSet presAssocID="{7D743402-29FC-4F91-953C-F2F5F11C7004}" presName="tile4" presStyleLbl="node1" presStyleIdx="3" presStyleCnt="4"/>
      <dgm:spPr/>
    </dgm:pt>
    <dgm:pt modelId="{0F66A85A-4BCA-4287-A271-7FDCF0E9F35A}" type="pres">
      <dgm:prSet presAssocID="{7D743402-29FC-4F91-953C-F2F5F11C7004}" presName="tile4text" presStyleLbl="node1" presStyleIdx="3" presStyleCnt="4">
        <dgm:presLayoutVars>
          <dgm:chMax val="0"/>
          <dgm:chPref val="0"/>
          <dgm:bulletEnabled val="1"/>
        </dgm:presLayoutVars>
      </dgm:prSet>
      <dgm:spPr/>
    </dgm:pt>
    <dgm:pt modelId="{4E89C970-ECE0-42B6-93F0-2B5F8A7ED326}" type="pres">
      <dgm:prSet presAssocID="{7D743402-29FC-4F91-953C-F2F5F11C7004}" presName="centerTile" presStyleLbl="fgShp" presStyleIdx="0" presStyleCnt="1">
        <dgm:presLayoutVars>
          <dgm:chMax val="0"/>
          <dgm:chPref val="0"/>
        </dgm:presLayoutVars>
      </dgm:prSet>
      <dgm:spPr/>
    </dgm:pt>
  </dgm:ptLst>
  <dgm:cxnLst>
    <dgm:cxn modelId="{2938170A-80D6-4302-9B41-51D2EF7DCCF0}" srcId="{B26F4804-DC04-4763-9355-4CE03EB08CF4}" destId="{F971A595-BE65-4812-BD40-DE77FFE5D07A}" srcOrd="3" destOrd="0" parTransId="{97EE99E9-B769-4020-AD9A-CDC1E991F839}" sibTransId="{1589C174-48D1-401D-A760-41CD726BDD83}"/>
    <dgm:cxn modelId="{1B2A6619-7A84-4041-B82C-50E86F1A4729}" type="presOf" srcId="{1C302FD0-FD34-42FB-BABB-C7EC82C37F7F}" destId="{87E76C1E-F831-465E-AEFC-2281D466FCCC}" srcOrd="0" destOrd="0" presId="urn:microsoft.com/office/officeart/2005/8/layout/matrix1"/>
    <dgm:cxn modelId="{1755971F-E7C5-4893-9232-DD27B0F5DE13}" srcId="{B26F4804-DC04-4763-9355-4CE03EB08CF4}" destId="{1C302FD0-FD34-42FB-BABB-C7EC82C37F7F}" srcOrd="0" destOrd="0" parTransId="{711D2026-32BD-4E93-AE94-37039E471944}" sibTransId="{0405D6EC-49DC-4440-B338-70E74D5386C0}"/>
    <dgm:cxn modelId="{E37BE426-5AA6-4325-BB54-F07F4FCA6BAE}" type="presOf" srcId="{32E054DA-7756-4932-A246-AA416D7D9D80}" destId="{FF649221-41A1-48C1-BB2C-BF238B80560B}" srcOrd="1" destOrd="0" presId="urn:microsoft.com/office/officeart/2005/8/layout/matrix1"/>
    <dgm:cxn modelId="{D3827B5D-E6E2-4992-AFD8-D20BD61F795C}" srcId="{7D743402-29FC-4F91-953C-F2F5F11C7004}" destId="{B26F4804-DC04-4763-9355-4CE03EB08CF4}" srcOrd="0" destOrd="0" parTransId="{E535D106-C9C2-438B-8BF4-8BCFB89A321E}" sibTransId="{0EBD895E-A15F-4FA2-9188-9E1BC9F0621E}"/>
    <dgm:cxn modelId="{215A6045-6AA6-422D-B345-97CE28C1F86F}" type="presOf" srcId="{B26F4804-DC04-4763-9355-4CE03EB08CF4}" destId="{4E89C970-ECE0-42B6-93F0-2B5F8A7ED326}" srcOrd="0" destOrd="0" presId="urn:microsoft.com/office/officeart/2005/8/layout/matrix1"/>
    <dgm:cxn modelId="{D33E787B-9E84-4566-BD05-ACA0DF4A78A6}" srcId="{B26F4804-DC04-4763-9355-4CE03EB08CF4}" destId="{07365C77-2D97-47DC-8FBD-A1632CCAAC4A}" srcOrd="1" destOrd="0" parTransId="{5089D10B-33F2-40D2-A4FE-D3D4CDFFBD39}" sibTransId="{3AFE3E43-61F9-47BD-B10B-582C12C7619E}"/>
    <dgm:cxn modelId="{ED9F8489-7251-43A9-84F0-B0ABF6909AA1}" type="presOf" srcId="{32E054DA-7756-4932-A246-AA416D7D9D80}" destId="{27A231F7-8FE6-4992-BAE0-6EEBA7A7785F}" srcOrd="0" destOrd="0" presId="urn:microsoft.com/office/officeart/2005/8/layout/matrix1"/>
    <dgm:cxn modelId="{3C9EB3B7-A39B-402F-9E84-6430FE21B159}" type="presOf" srcId="{07365C77-2D97-47DC-8FBD-A1632CCAAC4A}" destId="{C94A37F3-D77F-489E-90DC-0977A840F1B8}" srcOrd="1" destOrd="0" presId="urn:microsoft.com/office/officeart/2005/8/layout/matrix1"/>
    <dgm:cxn modelId="{64C76BBF-5A76-4A67-8E6E-9B4DCFF50025}" type="presOf" srcId="{F971A595-BE65-4812-BD40-DE77FFE5D07A}" destId="{0F66A85A-4BCA-4287-A271-7FDCF0E9F35A}" srcOrd="1" destOrd="0" presId="urn:microsoft.com/office/officeart/2005/8/layout/matrix1"/>
    <dgm:cxn modelId="{C0BDFCC5-5146-4791-BCCE-E21CA78A4A06}" type="presOf" srcId="{F971A595-BE65-4812-BD40-DE77FFE5D07A}" destId="{6C841411-B088-4B54-9013-A8E122E6DE1C}" srcOrd="0" destOrd="0" presId="urn:microsoft.com/office/officeart/2005/8/layout/matrix1"/>
    <dgm:cxn modelId="{4F9F01DD-4575-4D14-8237-D5C547CBDF30}" type="presOf" srcId="{1C302FD0-FD34-42FB-BABB-C7EC82C37F7F}" destId="{AF821144-B26E-4273-A76E-20C0A1CB9585}" srcOrd="1" destOrd="0" presId="urn:microsoft.com/office/officeart/2005/8/layout/matrix1"/>
    <dgm:cxn modelId="{2339D1E3-1428-4BD1-8633-AFEB89560741}" type="presOf" srcId="{7D743402-29FC-4F91-953C-F2F5F11C7004}" destId="{A09064EA-4D4D-437C-8D90-5057A87E3BAE}" srcOrd="0" destOrd="0" presId="urn:microsoft.com/office/officeart/2005/8/layout/matrix1"/>
    <dgm:cxn modelId="{CFD7DFE7-50FF-491C-9325-279D9FEBA866}" srcId="{B26F4804-DC04-4763-9355-4CE03EB08CF4}" destId="{32E054DA-7756-4932-A246-AA416D7D9D80}" srcOrd="2" destOrd="0" parTransId="{2B53D22B-BEED-45E0-B5E9-C4264BED24EE}" sibTransId="{3D479E39-C50B-40CA-8DDD-114C9C7734A0}"/>
    <dgm:cxn modelId="{F0D09AF1-99FB-4AB1-81CC-75C25DA0E080}" type="presOf" srcId="{07365C77-2D97-47DC-8FBD-A1632CCAAC4A}" destId="{3D89AC54-1E4B-448F-9D2F-81870C96EED9}" srcOrd="0" destOrd="0" presId="urn:microsoft.com/office/officeart/2005/8/layout/matrix1"/>
    <dgm:cxn modelId="{4A968C1B-98ED-4890-B143-091F07FEA7DE}" type="presParOf" srcId="{A09064EA-4D4D-437C-8D90-5057A87E3BAE}" destId="{F3DA8449-D1E7-4DB5-B05C-4DE10A9629F8}" srcOrd="0" destOrd="0" presId="urn:microsoft.com/office/officeart/2005/8/layout/matrix1"/>
    <dgm:cxn modelId="{930E04B3-91A6-4D8C-A7AC-1E67AD3C7422}" type="presParOf" srcId="{F3DA8449-D1E7-4DB5-B05C-4DE10A9629F8}" destId="{87E76C1E-F831-465E-AEFC-2281D466FCCC}" srcOrd="0" destOrd="0" presId="urn:microsoft.com/office/officeart/2005/8/layout/matrix1"/>
    <dgm:cxn modelId="{89722931-4B6F-40EB-BEAE-85EC20E04DA2}" type="presParOf" srcId="{F3DA8449-D1E7-4DB5-B05C-4DE10A9629F8}" destId="{AF821144-B26E-4273-A76E-20C0A1CB9585}" srcOrd="1" destOrd="0" presId="urn:microsoft.com/office/officeart/2005/8/layout/matrix1"/>
    <dgm:cxn modelId="{0656292D-1F9C-4AB1-8582-D931236EAE98}" type="presParOf" srcId="{F3DA8449-D1E7-4DB5-B05C-4DE10A9629F8}" destId="{3D89AC54-1E4B-448F-9D2F-81870C96EED9}" srcOrd="2" destOrd="0" presId="urn:microsoft.com/office/officeart/2005/8/layout/matrix1"/>
    <dgm:cxn modelId="{26F86A0F-015F-400E-BE0D-CC5EE94AC75F}" type="presParOf" srcId="{F3DA8449-D1E7-4DB5-B05C-4DE10A9629F8}" destId="{C94A37F3-D77F-489E-90DC-0977A840F1B8}" srcOrd="3" destOrd="0" presId="urn:microsoft.com/office/officeart/2005/8/layout/matrix1"/>
    <dgm:cxn modelId="{8C6188F8-F320-42D7-8588-F7597E23BD65}" type="presParOf" srcId="{F3DA8449-D1E7-4DB5-B05C-4DE10A9629F8}" destId="{27A231F7-8FE6-4992-BAE0-6EEBA7A7785F}" srcOrd="4" destOrd="0" presId="urn:microsoft.com/office/officeart/2005/8/layout/matrix1"/>
    <dgm:cxn modelId="{9D859A48-8501-4076-8321-E51CE5B27183}" type="presParOf" srcId="{F3DA8449-D1E7-4DB5-B05C-4DE10A9629F8}" destId="{FF649221-41A1-48C1-BB2C-BF238B80560B}" srcOrd="5" destOrd="0" presId="urn:microsoft.com/office/officeart/2005/8/layout/matrix1"/>
    <dgm:cxn modelId="{780EAE62-E23E-4338-83BF-97089CD07EDB}" type="presParOf" srcId="{F3DA8449-D1E7-4DB5-B05C-4DE10A9629F8}" destId="{6C841411-B088-4B54-9013-A8E122E6DE1C}" srcOrd="6" destOrd="0" presId="urn:microsoft.com/office/officeart/2005/8/layout/matrix1"/>
    <dgm:cxn modelId="{973BB5C5-6973-47BC-AE46-5670229CDAC0}" type="presParOf" srcId="{F3DA8449-D1E7-4DB5-B05C-4DE10A9629F8}" destId="{0F66A85A-4BCA-4287-A271-7FDCF0E9F35A}" srcOrd="7" destOrd="0" presId="urn:microsoft.com/office/officeart/2005/8/layout/matrix1"/>
    <dgm:cxn modelId="{E7287ED8-B76F-4461-8C87-03800BC793B6}" type="presParOf" srcId="{A09064EA-4D4D-437C-8D90-5057A87E3BAE}" destId="{4E89C970-ECE0-42B6-93F0-2B5F8A7ED32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EED508-6381-4ABB-BFA0-BD03DB94246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A1B9EA2-978D-4AD3-9AEE-FB41751B1567}">
      <dgm:prSet/>
      <dgm:spPr/>
      <dgm:t>
        <a:bodyPr/>
        <a:lstStyle/>
        <a:p>
          <a:pPr>
            <a:lnSpc>
              <a:spcPct val="100000"/>
            </a:lnSpc>
          </a:pPr>
          <a:r>
            <a:rPr lang="en-GB">
              <a:solidFill>
                <a:schemeClr val="accent3"/>
              </a:solidFill>
            </a:rPr>
            <a:t>For us to learn about Ally quickly.</a:t>
          </a:r>
        </a:p>
      </dgm:t>
    </dgm:pt>
    <dgm:pt modelId="{F6835C8C-1A07-4C8B-AC56-D01659D64CC4}" type="parTrans" cxnId="{39AD3E6D-B74D-40B4-AD64-0C391F609310}">
      <dgm:prSet/>
      <dgm:spPr/>
      <dgm:t>
        <a:bodyPr/>
        <a:lstStyle/>
        <a:p>
          <a:endParaRPr lang="en-US">
            <a:solidFill>
              <a:schemeClr val="accent3"/>
            </a:solidFill>
          </a:endParaRPr>
        </a:p>
      </dgm:t>
    </dgm:pt>
    <dgm:pt modelId="{52BF0BCE-45E6-421C-AE7D-229007846F2F}" type="sibTrans" cxnId="{39AD3E6D-B74D-40B4-AD64-0C391F609310}">
      <dgm:prSet/>
      <dgm:spPr/>
      <dgm:t>
        <a:bodyPr/>
        <a:lstStyle/>
        <a:p>
          <a:endParaRPr lang="en-US">
            <a:solidFill>
              <a:schemeClr val="accent3"/>
            </a:solidFill>
          </a:endParaRPr>
        </a:p>
      </dgm:t>
    </dgm:pt>
    <dgm:pt modelId="{B8896F0A-D2F5-49D4-9369-126CE74C8F25}">
      <dgm:prSet/>
      <dgm:spPr/>
      <dgm:t>
        <a:bodyPr/>
        <a:lstStyle/>
        <a:p>
          <a:pPr>
            <a:lnSpc>
              <a:spcPct val="100000"/>
            </a:lnSpc>
          </a:pPr>
          <a:r>
            <a:rPr lang="en-GB">
              <a:solidFill>
                <a:schemeClr val="accent3"/>
              </a:solidFill>
            </a:rPr>
            <a:t>Deliver rapid accessibility improvements in priority modules.</a:t>
          </a:r>
        </a:p>
      </dgm:t>
    </dgm:pt>
    <dgm:pt modelId="{D6CB4C31-D60E-4376-8652-5E326839BB6A}" type="parTrans" cxnId="{470E5731-6157-4E87-9940-E15534D8E7F4}">
      <dgm:prSet/>
      <dgm:spPr/>
      <dgm:t>
        <a:bodyPr/>
        <a:lstStyle/>
        <a:p>
          <a:endParaRPr lang="en-US">
            <a:solidFill>
              <a:schemeClr val="accent3"/>
            </a:solidFill>
          </a:endParaRPr>
        </a:p>
      </dgm:t>
    </dgm:pt>
    <dgm:pt modelId="{48FEC6E3-C6E2-4CEC-8FA4-0DF32C0C622C}" type="sibTrans" cxnId="{470E5731-6157-4E87-9940-E15534D8E7F4}">
      <dgm:prSet/>
      <dgm:spPr/>
      <dgm:t>
        <a:bodyPr/>
        <a:lstStyle/>
        <a:p>
          <a:endParaRPr lang="en-US">
            <a:solidFill>
              <a:schemeClr val="accent3"/>
            </a:solidFill>
          </a:endParaRPr>
        </a:p>
      </dgm:t>
    </dgm:pt>
    <dgm:pt modelId="{9EC00D0C-54E8-4DCA-9ED3-60216EE1A63F}">
      <dgm:prSet/>
      <dgm:spPr/>
      <dgm:t>
        <a:bodyPr/>
        <a:lstStyle/>
        <a:p>
          <a:pPr>
            <a:lnSpc>
              <a:spcPct val="100000"/>
            </a:lnSpc>
          </a:pPr>
          <a:r>
            <a:rPr lang="en-GB">
              <a:solidFill>
                <a:schemeClr val="accent3"/>
              </a:solidFill>
            </a:rPr>
            <a:t>Identify top areas for staff development.</a:t>
          </a:r>
        </a:p>
      </dgm:t>
    </dgm:pt>
    <dgm:pt modelId="{8ED70BB9-C62F-4A34-9F3D-0360163E5D59}" type="parTrans" cxnId="{3FE093B6-629C-48D6-B7BF-3D9A09EF227B}">
      <dgm:prSet/>
      <dgm:spPr/>
      <dgm:t>
        <a:bodyPr/>
        <a:lstStyle/>
        <a:p>
          <a:endParaRPr lang="en-US">
            <a:solidFill>
              <a:schemeClr val="accent3"/>
            </a:solidFill>
          </a:endParaRPr>
        </a:p>
      </dgm:t>
    </dgm:pt>
    <dgm:pt modelId="{362CD7C8-FC63-4362-9CE8-C7A05F1F0F02}" type="sibTrans" cxnId="{3FE093B6-629C-48D6-B7BF-3D9A09EF227B}">
      <dgm:prSet/>
      <dgm:spPr/>
      <dgm:t>
        <a:bodyPr/>
        <a:lstStyle/>
        <a:p>
          <a:endParaRPr lang="en-US">
            <a:solidFill>
              <a:schemeClr val="accent3"/>
            </a:solidFill>
          </a:endParaRPr>
        </a:p>
      </dgm:t>
    </dgm:pt>
    <dgm:pt modelId="{7820F1CF-1F3A-4E29-B48A-0FE87C21D0A8}">
      <dgm:prSet/>
      <dgm:spPr/>
      <dgm:t>
        <a:bodyPr/>
        <a:lstStyle/>
        <a:p>
          <a:pPr>
            <a:lnSpc>
              <a:spcPct val="100000"/>
            </a:lnSpc>
          </a:pPr>
          <a:r>
            <a:rPr lang="en-GB">
              <a:solidFill>
                <a:schemeClr val="accent3"/>
              </a:solidFill>
            </a:rPr>
            <a:t>Encourage a variety of student viewpoints, inform our communications about Ally and accessibility.</a:t>
          </a:r>
        </a:p>
      </dgm:t>
    </dgm:pt>
    <dgm:pt modelId="{085DA836-497B-44E4-9A3D-AE5C882C9308}" type="parTrans" cxnId="{0A16CAD4-2557-43BE-B694-416DE04E1702}">
      <dgm:prSet/>
      <dgm:spPr/>
      <dgm:t>
        <a:bodyPr/>
        <a:lstStyle/>
        <a:p>
          <a:endParaRPr lang="en-US">
            <a:solidFill>
              <a:schemeClr val="accent3"/>
            </a:solidFill>
          </a:endParaRPr>
        </a:p>
      </dgm:t>
    </dgm:pt>
    <dgm:pt modelId="{FECED2DD-BCCC-4BA0-A5E4-EA6EBBB4C28E}" type="sibTrans" cxnId="{0A16CAD4-2557-43BE-B694-416DE04E1702}">
      <dgm:prSet/>
      <dgm:spPr/>
      <dgm:t>
        <a:bodyPr/>
        <a:lstStyle/>
        <a:p>
          <a:endParaRPr lang="en-US">
            <a:solidFill>
              <a:schemeClr val="accent3"/>
            </a:solidFill>
          </a:endParaRPr>
        </a:p>
      </dgm:t>
    </dgm:pt>
    <dgm:pt modelId="{9EEABDA3-9D9F-4BC1-9CAE-C253AF0565BB}" type="pres">
      <dgm:prSet presAssocID="{93EED508-6381-4ABB-BFA0-BD03DB942469}" presName="root" presStyleCnt="0">
        <dgm:presLayoutVars>
          <dgm:dir/>
          <dgm:resizeHandles val="exact"/>
        </dgm:presLayoutVars>
      </dgm:prSet>
      <dgm:spPr/>
    </dgm:pt>
    <dgm:pt modelId="{413597DC-51E9-423B-9713-A6BD1F244F6E}" type="pres">
      <dgm:prSet presAssocID="{BA1B9EA2-978D-4AD3-9AEE-FB41751B1567}" presName="compNode" presStyleCnt="0"/>
      <dgm:spPr/>
    </dgm:pt>
    <dgm:pt modelId="{752E8A6A-438E-425B-BA20-00F6D8053AC9}" type="pres">
      <dgm:prSet presAssocID="{BA1B9EA2-978D-4AD3-9AEE-FB41751B1567}" presName="bgRect" presStyleLbl="bgShp" presStyleIdx="0" presStyleCnt="4"/>
      <dgm:spPr>
        <a:solidFill>
          <a:srgbClr val="F3F3F2"/>
        </a:solidFill>
        <a:ln w="38100">
          <a:solidFill>
            <a:schemeClr val="accent3"/>
          </a:solidFill>
        </a:ln>
      </dgm:spPr>
    </dgm:pt>
    <dgm:pt modelId="{CAAFC0AF-5C89-47AC-8805-25B1E884F733}" type="pres">
      <dgm:prSet presAssocID="{BA1B9EA2-978D-4AD3-9AEE-FB41751B15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292D4EF1-09BC-49CB-95CD-0F01AA768199}" type="pres">
      <dgm:prSet presAssocID="{BA1B9EA2-978D-4AD3-9AEE-FB41751B1567}" presName="spaceRect" presStyleCnt="0"/>
      <dgm:spPr/>
    </dgm:pt>
    <dgm:pt modelId="{1D91DD5E-59B8-4C3A-986B-607B38DC69D8}" type="pres">
      <dgm:prSet presAssocID="{BA1B9EA2-978D-4AD3-9AEE-FB41751B1567}" presName="parTx" presStyleLbl="revTx" presStyleIdx="0" presStyleCnt="4">
        <dgm:presLayoutVars>
          <dgm:chMax val="0"/>
          <dgm:chPref val="0"/>
        </dgm:presLayoutVars>
      </dgm:prSet>
      <dgm:spPr/>
    </dgm:pt>
    <dgm:pt modelId="{56AB7D33-9016-46C4-A4CE-759AE5E3981A}" type="pres">
      <dgm:prSet presAssocID="{52BF0BCE-45E6-421C-AE7D-229007846F2F}" presName="sibTrans" presStyleCnt="0"/>
      <dgm:spPr/>
    </dgm:pt>
    <dgm:pt modelId="{AB6C2DB3-A690-4218-A290-37D65B0D9A3A}" type="pres">
      <dgm:prSet presAssocID="{B8896F0A-D2F5-49D4-9369-126CE74C8F25}" presName="compNode" presStyleCnt="0"/>
      <dgm:spPr/>
    </dgm:pt>
    <dgm:pt modelId="{559D3AF9-5F86-4CB4-B5AF-843FF2F62BF6}" type="pres">
      <dgm:prSet presAssocID="{B8896F0A-D2F5-49D4-9369-126CE74C8F25}" presName="bgRect" presStyleLbl="bgShp" presStyleIdx="1" presStyleCnt="4"/>
      <dgm:spPr>
        <a:solidFill>
          <a:srgbClr val="F3F3F2"/>
        </a:solidFill>
        <a:ln w="38100">
          <a:solidFill>
            <a:schemeClr val="accent3"/>
          </a:solidFill>
        </a:ln>
      </dgm:spPr>
    </dgm:pt>
    <dgm:pt modelId="{7E568EA8-9893-4487-B061-148C6FF716C5}" type="pres">
      <dgm:prSet presAssocID="{B8896F0A-D2F5-49D4-9369-126CE74C8F25}"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ke Off with solid fill"/>
        </a:ext>
      </dgm:extLst>
    </dgm:pt>
    <dgm:pt modelId="{DFA78186-F24A-4440-A0DA-BCCECABFC186}" type="pres">
      <dgm:prSet presAssocID="{B8896F0A-D2F5-49D4-9369-126CE74C8F25}" presName="spaceRect" presStyleCnt="0"/>
      <dgm:spPr/>
    </dgm:pt>
    <dgm:pt modelId="{1A068582-D27F-438A-B22F-7607AB1187C1}" type="pres">
      <dgm:prSet presAssocID="{B8896F0A-D2F5-49D4-9369-126CE74C8F25}" presName="parTx" presStyleLbl="revTx" presStyleIdx="1" presStyleCnt="4">
        <dgm:presLayoutVars>
          <dgm:chMax val="0"/>
          <dgm:chPref val="0"/>
        </dgm:presLayoutVars>
      </dgm:prSet>
      <dgm:spPr/>
    </dgm:pt>
    <dgm:pt modelId="{7C28C786-4E8D-48EE-BBFA-9769B2CDBDF3}" type="pres">
      <dgm:prSet presAssocID="{48FEC6E3-C6E2-4CEC-8FA4-0DF32C0C622C}" presName="sibTrans" presStyleCnt="0"/>
      <dgm:spPr/>
    </dgm:pt>
    <dgm:pt modelId="{7E18FE9F-37F4-4692-9027-CE78E2E16A7A}" type="pres">
      <dgm:prSet presAssocID="{9EC00D0C-54E8-4DCA-9ED3-60216EE1A63F}" presName="compNode" presStyleCnt="0"/>
      <dgm:spPr/>
    </dgm:pt>
    <dgm:pt modelId="{D66C91FF-037A-49FA-8365-88A062CA674B}" type="pres">
      <dgm:prSet presAssocID="{9EC00D0C-54E8-4DCA-9ED3-60216EE1A63F}" presName="bgRect" presStyleLbl="bgShp" presStyleIdx="2" presStyleCnt="4"/>
      <dgm:spPr>
        <a:solidFill>
          <a:srgbClr val="F3F3F2"/>
        </a:solidFill>
        <a:ln w="38100">
          <a:solidFill>
            <a:schemeClr val="accent3"/>
          </a:solidFill>
        </a:ln>
      </dgm:spPr>
    </dgm:pt>
    <dgm:pt modelId="{9ACC94B1-71EA-4AF4-BB87-7188EAF83994}" type="pres">
      <dgm:prSet presAssocID="{9EC00D0C-54E8-4DCA-9ED3-60216EE1A63F}" presName="iconRect" presStyleLbl="node1" presStyleIdx="2" presStyleCnt="4"/>
      <dgm:spPr>
        <a:blipFill>
          <a:blip xmlns:r="http://schemas.openxmlformats.org/officeDocument/2006/relationships" r:embed="rId5"/>
          <a:srcRect/>
          <a:stretch>
            <a:fillRect/>
          </a:stretch>
        </a:blipFill>
        <a:ln>
          <a:noFill/>
        </a:ln>
      </dgm:spPr>
    </dgm:pt>
    <dgm:pt modelId="{61AB80B6-18B8-4A7A-8B7A-9A47F696CAC3}" type="pres">
      <dgm:prSet presAssocID="{9EC00D0C-54E8-4DCA-9ED3-60216EE1A63F}" presName="spaceRect" presStyleCnt="0"/>
      <dgm:spPr/>
    </dgm:pt>
    <dgm:pt modelId="{1ED86F6B-8A77-40A5-AD3A-B8D1A8F93A67}" type="pres">
      <dgm:prSet presAssocID="{9EC00D0C-54E8-4DCA-9ED3-60216EE1A63F}" presName="parTx" presStyleLbl="revTx" presStyleIdx="2" presStyleCnt="4">
        <dgm:presLayoutVars>
          <dgm:chMax val="0"/>
          <dgm:chPref val="0"/>
        </dgm:presLayoutVars>
      </dgm:prSet>
      <dgm:spPr/>
    </dgm:pt>
    <dgm:pt modelId="{FBABBA88-AF62-4548-A23E-49C563A25CC5}" type="pres">
      <dgm:prSet presAssocID="{362CD7C8-FC63-4362-9CE8-C7A05F1F0F02}" presName="sibTrans" presStyleCnt="0"/>
      <dgm:spPr/>
    </dgm:pt>
    <dgm:pt modelId="{6A2F7F24-E047-42AF-A0FE-A1C5932A2AFC}" type="pres">
      <dgm:prSet presAssocID="{7820F1CF-1F3A-4E29-B48A-0FE87C21D0A8}" presName="compNode" presStyleCnt="0"/>
      <dgm:spPr/>
    </dgm:pt>
    <dgm:pt modelId="{C139C8A6-934C-44EF-A2DC-AFE85EE9EAD3}" type="pres">
      <dgm:prSet presAssocID="{7820F1CF-1F3A-4E29-B48A-0FE87C21D0A8}" presName="bgRect" presStyleLbl="bgShp" presStyleIdx="3" presStyleCnt="4"/>
      <dgm:spPr>
        <a:solidFill>
          <a:srgbClr val="F3F3F2"/>
        </a:solidFill>
        <a:ln w="38100">
          <a:solidFill>
            <a:schemeClr val="accent3"/>
          </a:solidFill>
        </a:ln>
      </dgm:spPr>
    </dgm:pt>
    <dgm:pt modelId="{6E2347AE-B048-4CC9-8F2B-0CAD73E51D9B}" type="pres">
      <dgm:prSet presAssocID="{7820F1CF-1F3A-4E29-B48A-0FE87C21D0A8}"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ycle with people with solid fill"/>
        </a:ext>
      </dgm:extLst>
    </dgm:pt>
    <dgm:pt modelId="{3CD9E133-3844-4D40-8F05-8EFCBABC2328}" type="pres">
      <dgm:prSet presAssocID="{7820F1CF-1F3A-4E29-B48A-0FE87C21D0A8}" presName="spaceRect" presStyleCnt="0"/>
      <dgm:spPr/>
    </dgm:pt>
    <dgm:pt modelId="{D919F852-2E20-40A3-8F87-A263DFBD931C}" type="pres">
      <dgm:prSet presAssocID="{7820F1CF-1F3A-4E29-B48A-0FE87C21D0A8}" presName="parTx" presStyleLbl="revTx" presStyleIdx="3" presStyleCnt="4">
        <dgm:presLayoutVars>
          <dgm:chMax val="0"/>
          <dgm:chPref val="0"/>
        </dgm:presLayoutVars>
      </dgm:prSet>
      <dgm:spPr/>
    </dgm:pt>
  </dgm:ptLst>
  <dgm:cxnLst>
    <dgm:cxn modelId="{470E5731-6157-4E87-9940-E15534D8E7F4}" srcId="{93EED508-6381-4ABB-BFA0-BD03DB942469}" destId="{B8896F0A-D2F5-49D4-9369-126CE74C8F25}" srcOrd="1" destOrd="0" parTransId="{D6CB4C31-D60E-4376-8652-5E326839BB6A}" sibTransId="{48FEC6E3-C6E2-4CEC-8FA4-0DF32C0C622C}"/>
    <dgm:cxn modelId="{39AD3E6D-B74D-40B4-AD64-0C391F609310}" srcId="{93EED508-6381-4ABB-BFA0-BD03DB942469}" destId="{BA1B9EA2-978D-4AD3-9AEE-FB41751B1567}" srcOrd="0" destOrd="0" parTransId="{F6835C8C-1A07-4C8B-AC56-D01659D64CC4}" sibTransId="{52BF0BCE-45E6-421C-AE7D-229007846F2F}"/>
    <dgm:cxn modelId="{3FBB57A9-3424-4024-8147-8A8D482AA705}" type="presOf" srcId="{9EC00D0C-54E8-4DCA-9ED3-60216EE1A63F}" destId="{1ED86F6B-8A77-40A5-AD3A-B8D1A8F93A67}" srcOrd="0" destOrd="0" presId="urn:microsoft.com/office/officeart/2018/2/layout/IconVerticalSolidList"/>
    <dgm:cxn modelId="{3FE093B6-629C-48D6-B7BF-3D9A09EF227B}" srcId="{93EED508-6381-4ABB-BFA0-BD03DB942469}" destId="{9EC00D0C-54E8-4DCA-9ED3-60216EE1A63F}" srcOrd="2" destOrd="0" parTransId="{8ED70BB9-C62F-4A34-9F3D-0360163E5D59}" sibTransId="{362CD7C8-FC63-4362-9CE8-C7A05F1F0F02}"/>
    <dgm:cxn modelId="{24CE10D2-6BCA-496E-A963-E3AADD6E0701}" type="presOf" srcId="{7820F1CF-1F3A-4E29-B48A-0FE87C21D0A8}" destId="{D919F852-2E20-40A3-8F87-A263DFBD931C}" srcOrd="0" destOrd="0" presId="urn:microsoft.com/office/officeart/2018/2/layout/IconVerticalSolidList"/>
    <dgm:cxn modelId="{0A16CAD4-2557-43BE-B694-416DE04E1702}" srcId="{93EED508-6381-4ABB-BFA0-BD03DB942469}" destId="{7820F1CF-1F3A-4E29-B48A-0FE87C21D0A8}" srcOrd="3" destOrd="0" parTransId="{085DA836-497B-44E4-9A3D-AE5C882C9308}" sibTransId="{FECED2DD-BCCC-4BA0-A5E4-EA6EBBB4C28E}"/>
    <dgm:cxn modelId="{46078DEF-AE3E-4B60-ADEE-2C83D92084A0}" type="presOf" srcId="{93EED508-6381-4ABB-BFA0-BD03DB942469}" destId="{9EEABDA3-9D9F-4BC1-9CAE-C253AF0565BB}" srcOrd="0" destOrd="0" presId="urn:microsoft.com/office/officeart/2018/2/layout/IconVerticalSolidList"/>
    <dgm:cxn modelId="{0D0D07FB-1777-40E7-9668-B51D5821DCF9}" type="presOf" srcId="{BA1B9EA2-978D-4AD3-9AEE-FB41751B1567}" destId="{1D91DD5E-59B8-4C3A-986B-607B38DC69D8}" srcOrd="0" destOrd="0" presId="urn:microsoft.com/office/officeart/2018/2/layout/IconVerticalSolidList"/>
    <dgm:cxn modelId="{7407B0FB-2930-46D5-8A89-B25195B78C51}" type="presOf" srcId="{B8896F0A-D2F5-49D4-9369-126CE74C8F25}" destId="{1A068582-D27F-438A-B22F-7607AB1187C1}" srcOrd="0" destOrd="0" presId="urn:microsoft.com/office/officeart/2018/2/layout/IconVerticalSolidList"/>
    <dgm:cxn modelId="{15213F84-794E-47B7-980A-5D10629186E8}" type="presParOf" srcId="{9EEABDA3-9D9F-4BC1-9CAE-C253AF0565BB}" destId="{413597DC-51E9-423B-9713-A6BD1F244F6E}" srcOrd="0" destOrd="0" presId="urn:microsoft.com/office/officeart/2018/2/layout/IconVerticalSolidList"/>
    <dgm:cxn modelId="{194732BF-9F75-4B67-BB6A-0BF402E3A475}" type="presParOf" srcId="{413597DC-51E9-423B-9713-A6BD1F244F6E}" destId="{752E8A6A-438E-425B-BA20-00F6D8053AC9}" srcOrd="0" destOrd="0" presId="urn:microsoft.com/office/officeart/2018/2/layout/IconVerticalSolidList"/>
    <dgm:cxn modelId="{C7BA1170-B14A-4EF1-8C68-89D4CD4345D9}" type="presParOf" srcId="{413597DC-51E9-423B-9713-A6BD1F244F6E}" destId="{CAAFC0AF-5C89-47AC-8805-25B1E884F733}" srcOrd="1" destOrd="0" presId="urn:microsoft.com/office/officeart/2018/2/layout/IconVerticalSolidList"/>
    <dgm:cxn modelId="{FE2E4E9A-F2E9-4E34-BDE8-2AB2C2AF41EA}" type="presParOf" srcId="{413597DC-51E9-423B-9713-A6BD1F244F6E}" destId="{292D4EF1-09BC-49CB-95CD-0F01AA768199}" srcOrd="2" destOrd="0" presId="urn:microsoft.com/office/officeart/2018/2/layout/IconVerticalSolidList"/>
    <dgm:cxn modelId="{CC069241-B40E-43AA-BC1D-17F041B60C63}" type="presParOf" srcId="{413597DC-51E9-423B-9713-A6BD1F244F6E}" destId="{1D91DD5E-59B8-4C3A-986B-607B38DC69D8}" srcOrd="3" destOrd="0" presId="urn:microsoft.com/office/officeart/2018/2/layout/IconVerticalSolidList"/>
    <dgm:cxn modelId="{3D845D61-FFC7-45AC-8A18-09A78469A073}" type="presParOf" srcId="{9EEABDA3-9D9F-4BC1-9CAE-C253AF0565BB}" destId="{56AB7D33-9016-46C4-A4CE-759AE5E3981A}" srcOrd="1" destOrd="0" presId="urn:microsoft.com/office/officeart/2018/2/layout/IconVerticalSolidList"/>
    <dgm:cxn modelId="{FA5F131E-D43F-4636-B831-98C71AA5C733}" type="presParOf" srcId="{9EEABDA3-9D9F-4BC1-9CAE-C253AF0565BB}" destId="{AB6C2DB3-A690-4218-A290-37D65B0D9A3A}" srcOrd="2" destOrd="0" presId="urn:microsoft.com/office/officeart/2018/2/layout/IconVerticalSolidList"/>
    <dgm:cxn modelId="{B42CAA4B-3959-426F-9B35-AEC2CB7E2B5F}" type="presParOf" srcId="{AB6C2DB3-A690-4218-A290-37D65B0D9A3A}" destId="{559D3AF9-5F86-4CB4-B5AF-843FF2F62BF6}" srcOrd="0" destOrd="0" presId="urn:microsoft.com/office/officeart/2018/2/layout/IconVerticalSolidList"/>
    <dgm:cxn modelId="{D5289A67-BD35-432D-847E-0BF5F09FDA1C}" type="presParOf" srcId="{AB6C2DB3-A690-4218-A290-37D65B0D9A3A}" destId="{7E568EA8-9893-4487-B061-148C6FF716C5}" srcOrd="1" destOrd="0" presId="urn:microsoft.com/office/officeart/2018/2/layout/IconVerticalSolidList"/>
    <dgm:cxn modelId="{C4DF2645-EFF3-4FE0-8606-13A39C4B1A48}" type="presParOf" srcId="{AB6C2DB3-A690-4218-A290-37D65B0D9A3A}" destId="{DFA78186-F24A-4440-A0DA-BCCECABFC186}" srcOrd="2" destOrd="0" presId="urn:microsoft.com/office/officeart/2018/2/layout/IconVerticalSolidList"/>
    <dgm:cxn modelId="{723227DF-DFF9-4FD1-A3BF-8CC3FAD23F45}" type="presParOf" srcId="{AB6C2DB3-A690-4218-A290-37D65B0D9A3A}" destId="{1A068582-D27F-438A-B22F-7607AB1187C1}" srcOrd="3" destOrd="0" presId="urn:microsoft.com/office/officeart/2018/2/layout/IconVerticalSolidList"/>
    <dgm:cxn modelId="{619E7D5D-5AD2-4C5D-8569-B87EC1D64E70}" type="presParOf" srcId="{9EEABDA3-9D9F-4BC1-9CAE-C253AF0565BB}" destId="{7C28C786-4E8D-48EE-BBFA-9769B2CDBDF3}" srcOrd="3" destOrd="0" presId="urn:microsoft.com/office/officeart/2018/2/layout/IconVerticalSolidList"/>
    <dgm:cxn modelId="{9327E1E4-6C50-467D-B230-CCB788CB642C}" type="presParOf" srcId="{9EEABDA3-9D9F-4BC1-9CAE-C253AF0565BB}" destId="{7E18FE9F-37F4-4692-9027-CE78E2E16A7A}" srcOrd="4" destOrd="0" presId="urn:microsoft.com/office/officeart/2018/2/layout/IconVerticalSolidList"/>
    <dgm:cxn modelId="{1E874007-BDD6-4784-8E68-297A0B501C4A}" type="presParOf" srcId="{7E18FE9F-37F4-4692-9027-CE78E2E16A7A}" destId="{D66C91FF-037A-49FA-8365-88A062CA674B}" srcOrd="0" destOrd="0" presId="urn:microsoft.com/office/officeart/2018/2/layout/IconVerticalSolidList"/>
    <dgm:cxn modelId="{57E5C610-4CB1-483E-817B-DFEB9BC3762A}" type="presParOf" srcId="{7E18FE9F-37F4-4692-9027-CE78E2E16A7A}" destId="{9ACC94B1-71EA-4AF4-BB87-7188EAF83994}" srcOrd="1" destOrd="0" presId="urn:microsoft.com/office/officeart/2018/2/layout/IconVerticalSolidList"/>
    <dgm:cxn modelId="{300D55A9-A280-4899-B67D-88D6338D7B2B}" type="presParOf" srcId="{7E18FE9F-37F4-4692-9027-CE78E2E16A7A}" destId="{61AB80B6-18B8-4A7A-8B7A-9A47F696CAC3}" srcOrd="2" destOrd="0" presId="urn:microsoft.com/office/officeart/2018/2/layout/IconVerticalSolidList"/>
    <dgm:cxn modelId="{6585E245-2141-4573-874F-664630790210}" type="presParOf" srcId="{7E18FE9F-37F4-4692-9027-CE78E2E16A7A}" destId="{1ED86F6B-8A77-40A5-AD3A-B8D1A8F93A67}" srcOrd="3" destOrd="0" presId="urn:microsoft.com/office/officeart/2018/2/layout/IconVerticalSolidList"/>
    <dgm:cxn modelId="{62EB5087-91F4-40A2-AA0C-D299F13A7D47}" type="presParOf" srcId="{9EEABDA3-9D9F-4BC1-9CAE-C253AF0565BB}" destId="{FBABBA88-AF62-4548-A23E-49C563A25CC5}" srcOrd="5" destOrd="0" presId="urn:microsoft.com/office/officeart/2018/2/layout/IconVerticalSolidList"/>
    <dgm:cxn modelId="{D8400E77-D6B8-44F3-AE6F-C049ECFC1AEB}" type="presParOf" srcId="{9EEABDA3-9D9F-4BC1-9CAE-C253AF0565BB}" destId="{6A2F7F24-E047-42AF-A0FE-A1C5932A2AFC}" srcOrd="6" destOrd="0" presId="urn:microsoft.com/office/officeart/2018/2/layout/IconVerticalSolidList"/>
    <dgm:cxn modelId="{BFBF46A3-7780-4A24-9912-925A89D33985}" type="presParOf" srcId="{6A2F7F24-E047-42AF-A0FE-A1C5932A2AFC}" destId="{C139C8A6-934C-44EF-A2DC-AFE85EE9EAD3}" srcOrd="0" destOrd="0" presId="urn:microsoft.com/office/officeart/2018/2/layout/IconVerticalSolidList"/>
    <dgm:cxn modelId="{36A216B6-EF20-48C9-9E3F-D8F4DDD7FF14}" type="presParOf" srcId="{6A2F7F24-E047-42AF-A0FE-A1C5932A2AFC}" destId="{6E2347AE-B048-4CC9-8F2B-0CAD73E51D9B}" srcOrd="1" destOrd="0" presId="urn:microsoft.com/office/officeart/2018/2/layout/IconVerticalSolidList"/>
    <dgm:cxn modelId="{DBF81433-37AA-427C-A168-56E33DADB980}" type="presParOf" srcId="{6A2F7F24-E047-42AF-A0FE-A1C5932A2AFC}" destId="{3CD9E133-3844-4D40-8F05-8EFCBABC2328}" srcOrd="2" destOrd="0" presId="urn:microsoft.com/office/officeart/2018/2/layout/IconVerticalSolidList"/>
    <dgm:cxn modelId="{CCC9B001-D39F-45EA-B796-C026EADFC777}" type="presParOf" srcId="{6A2F7F24-E047-42AF-A0FE-A1C5932A2AFC}" destId="{D919F852-2E20-40A3-8F87-A263DFBD931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D4020E-9EEF-4333-B9E2-9CCFD577E9D6}"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ABE3E383-7D13-4773-B543-256261D9BEB6}">
      <dgm:prSet custT="1"/>
      <dgm:spPr/>
      <dgm:t>
        <a:bodyPr/>
        <a:lstStyle/>
        <a:p>
          <a:pPr algn="l">
            <a:lnSpc>
              <a:spcPct val="100000"/>
            </a:lnSpc>
          </a:pPr>
          <a:r>
            <a:rPr lang="en-GB" sz="2000">
              <a:solidFill>
                <a:srgbClr val="005C6E"/>
              </a:solidFill>
            </a:rPr>
            <a:t>Large number of applicants</a:t>
          </a:r>
          <a:endParaRPr lang="en-US" sz="2000">
            <a:solidFill>
              <a:srgbClr val="005C6E"/>
            </a:solidFill>
          </a:endParaRPr>
        </a:p>
      </dgm:t>
    </dgm:pt>
    <dgm:pt modelId="{1E1CB55D-F5A5-46DF-AFEE-006FE7F21DB0}" type="parTrans" cxnId="{0D4C3F93-EFCB-4BDD-9693-EBADB1FB773D}">
      <dgm:prSet/>
      <dgm:spPr/>
      <dgm:t>
        <a:bodyPr/>
        <a:lstStyle/>
        <a:p>
          <a:pPr algn="l"/>
          <a:endParaRPr lang="en-US" sz="2800">
            <a:solidFill>
              <a:srgbClr val="005C6E"/>
            </a:solidFill>
          </a:endParaRPr>
        </a:p>
      </dgm:t>
    </dgm:pt>
    <dgm:pt modelId="{2D853DAF-0850-4144-B8BD-92E2E86204FA}" type="sibTrans" cxnId="{0D4C3F93-EFCB-4BDD-9693-EBADB1FB773D}">
      <dgm:prSet/>
      <dgm:spPr/>
      <dgm:t>
        <a:bodyPr/>
        <a:lstStyle/>
        <a:p>
          <a:pPr algn="l"/>
          <a:endParaRPr lang="en-US" sz="2800">
            <a:solidFill>
              <a:srgbClr val="005C6E"/>
            </a:solidFill>
          </a:endParaRPr>
        </a:p>
      </dgm:t>
    </dgm:pt>
    <dgm:pt modelId="{043D5922-B867-4F70-8F7B-480F771CD079}">
      <dgm:prSet custT="1"/>
      <dgm:spPr/>
      <dgm:t>
        <a:bodyPr/>
        <a:lstStyle/>
        <a:p>
          <a:pPr algn="l">
            <a:lnSpc>
              <a:spcPct val="100000"/>
            </a:lnSpc>
          </a:pPr>
          <a:r>
            <a:rPr lang="en-GB" sz="2000">
              <a:solidFill>
                <a:srgbClr val="005C6E"/>
              </a:solidFill>
            </a:rPr>
            <a:t>Bucked a trend in gender gap in internships</a:t>
          </a:r>
          <a:endParaRPr lang="en-US" sz="2000">
            <a:solidFill>
              <a:srgbClr val="005C6E"/>
            </a:solidFill>
          </a:endParaRPr>
        </a:p>
      </dgm:t>
    </dgm:pt>
    <dgm:pt modelId="{6A032C3D-4B98-41E3-B905-441A9124F33C}" type="parTrans" cxnId="{2121FF71-E1BB-4DD9-AFF0-40A580C6900A}">
      <dgm:prSet/>
      <dgm:spPr/>
      <dgm:t>
        <a:bodyPr/>
        <a:lstStyle/>
        <a:p>
          <a:pPr algn="l"/>
          <a:endParaRPr lang="en-US" sz="2800">
            <a:solidFill>
              <a:srgbClr val="005C6E"/>
            </a:solidFill>
          </a:endParaRPr>
        </a:p>
      </dgm:t>
    </dgm:pt>
    <dgm:pt modelId="{A2F15107-ACA1-4FB7-9FB7-4B21747CB1DB}" type="sibTrans" cxnId="{2121FF71-E1BB-4DD9-AFF0-40A580C6900A}">
      <dgm:prSet/>
      <dgm:spPr/>
      <dgm:t>
        <a:bodyPr/>
        <a:lstStyle/>
        <a:p>
          <a:pPr algn="l"/>
          <a:endParaRPr lang="en-US" sz="2800">
            <a:solidFill>
              <a:srgbClr val="005C6E"/>
            </a:solidFill>
          </a:endParaRPr>
        </a:p>
      </dgm:t>
    </dgm:pt>
    <dgm:pt modelId="{07EC6A44-35E8-41FE-9F35-53B3CFF073FA}" type="pres">
      <dgm:prSet presAssocID="{6DD4020E-9EEF-4333-B9E2-9CCFD577E9D6}" presName="root" presStyleCnt="0">
        <dgm:presLayoutVars>
          <dgm:dir/>
          <dgm:resizeHandles val="exact"/>
        </dgm:presLayoutVars>
      </dgm:prSet>
      <dgm:spPr/>
    </dgm:pt>
    <dgm:pt modelId="{A1F00F49-C1AA-44BB-9011-16688611FDC6}" type="pres">
      <dgm:prSet presAssocID="{ABE3E383-7D13-4773-B543-256261D9BEB6}" presName="compNode" presStyleCnt="0"/>
      <dgm:spPr/>
    </dgm:pt>
    <dgm:pt modelId="{53802536-F3A6-44AF-BE23-8C938AE22B38}" type="pres">
      <dgm:prSet presAssocID="{ABE3E383-7D13-4773-B543-256261D9BEB6}" presName="iconRect" presStyleLbl="node1" presStyleIdx="0" presStyleCnt="2" custLinFactNeighborX="-69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shing with solid fill"/>
        </a:ext>
      </dgm:extLst>
    </dgm:pt>
    <dgm:pt modelId="{104A1062-474E-45E5-AB72-C2A490065287}" type="pres">
      <dgm:prSet presAssocID="{ABE3E383-7D13-4773-B543-256261D9BEB6}" presName="spaceRect" presStyleCnt="0"/>
      <dgm:spPr/>
    </dgm:pt>
    <dgm:pt modelId="{A33A1B03-1FDD-4721-B648-A985269D5804}" type="pres">
      <dgm:prSet presAssocID="{ABE3E383-7D13-4773-B543-256261D9BEB6}" presName="textRect" presStyleLbl="revTx" presStyleIdx="0" presStyleCnt="2">
        <dgm:presLayoutVars>
          <dgm:chMax val="1"/>
          <dgm:chPref val="1"/>
        </dgm:presLayoutVars>
      </dgm:prSet>
      <dgm:spPr/>
    </dgm:pt>
    <dgm:pt modelId="{2B7C0534-CFB8-43BA-B2FA-19CAA3E1840B}" type="pres">
      <dgm:prSet presAssocID="{2D853DAF-0850-4144-B8BD-92E2E86204FA}" presName="sibTrans" presStyleCnt="0"/>
      <dgm:spPr/>
    </dgm:pt>
    <dgm:pt modelId="{190726EE-09C9-4B93-9DEE-E4AF6441E18A}" type="pres">
      <dgm:prSet presAssocID="{043D5922-B867-4F70-8F7B-480F771CD079}" presName="compNode" presStyleCnt="0"/>
      <dgm:spPr/>
    </dgm:pt>
    <dgm:pt modelId="{07771D01-76F4-417A-8450-BA161BAE7DD9}" type="pres">
      <dgm:prSet presAssocID="{043D5922-B867-4F70-8F7B-480F771CD079}" presName="iconRect" presStyleLbl="node1" presStyleIdx="1" presStyleCnt="2" custLinFactNeighborX="-881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nder with solid fill"/>
        </a:ext>
      </dgm:extLst>
    </dgm:pt>
    <dgm:pt modelId="{4EAFA32C-20BB-4E19-907C-1E68D555D341}" type="pres">
      <dgm:prSet presAssocID="{043D5922-B867-4F70-8F7B-480F771CD079}" presName="spaceRect" presStyleCnt="0"/>
      <dgm:spPr/>
    </dgm:pt>
    <dgm:pt modelId="{882FDE8D-4532-43CC-8E90-32EA141BB94E}" type="pres">
      <dgm:prSet presAssocID="{043D5922-B867-4F70-8F7B-480F771CD079}" presName="textRect" presStyleLbl="revTx" presStyleIdx="1" presStyleCnt="2">
        <dgm:presLayoutVars>
          <dgm:chMax val="1"/>
          <dgm:chPref val="1"/>
        </dgm:presLayoutVars>
      </dgm:prSet>
      <dgm:spPr/>
    </dgm:pt>
  </dgm:ptLst>
  <dgm:cxnLst>
    <dgm:cxn modelId="{2121FF71-E1BB-4DD9-AFF0-40A580C6900A}" srcId="{6DD4020E-9EEF-4333-B9E2-9CCFD577E9D6}" destId="{043D5922-B867-4F70-8F7B-480F771CD079}" srcOrd="1" destOrd="0" parTransId="{6A032C3D-4B98-41E3-B905-441A9124F33C}" sibTransId="{A2F15107-ACA1-4FB7-9FB7-4B21747CB1DB}"/>
    <dgm:cxn modelId="{0D4C3F93-EFCB-4BDD-9693-EBADB1FB773D}" srcId="{6DD4020E-9EEF-4333-B9E2-9CCFD577E9D6}" destId="{ABE3E383-7D13-4773-B543-256261D9BEB6}" srcOrd="0" destOrd="0" parTransId="{1E1CB55D-F5A5-46DF-AFEE-006FE7F21DB0}" sibTransId="{2D853DAF-0850-4144-B8BD-92E2E86204FA}"/>
    <dgm:cxn modelId="{3419F8AE-5118-481A-8272-0CC0F73EEEB7}" type="presOf" srcId="{6DD4020E-9EEF-4333-B9E2-9CCFD577E9D6}" destId="{07EC6A44-35E8-41FE-9F35-53B3CFF073FA}" srcOrd="0" destOrd="0" presId="urn:microsoft.com/office/officeart/2018/2/layout/IconLabelList"/>
    <dgm:cxn modelId="{9CEDD2B1-07F4-483D-8448-B54AF252F19D}" type="presOf" srcId="{043D5922-B867-4F70-8F7B-480F771CD079}" destId="{882FDE8D-4532-43CC-8E90-32EA141BB94E}" srcOrd="0" destOrd="0" presId="urn:microsoft.com/office/officeart/2018/2/layout/IconLabelList"/>
    <dgm:cxn modelId="{8EAD72DB-4DD7-4C6C-87B2-E6EC4E37CA26}" type="presOf" srcId="{ABE3E383-7D13-4773-B543-256261D9BEB6}" destId="{A33A1B03-1FDD-4721-B648-A985269D5804}" srcOrd="0" destOrd="0" presId="urn:microsoft.com/office/officeart/2018/2/layout/IconLabelList"/>
    <dgm:cxn modelId="{C9640A31-5DF9-4EB5-8DB5-93B17B68BD82}" type="presParOf" srcId="{07EC6A44-35E8-41FE-9F35-53B3CFF073FA}" destId="{A1F00F49-C1AA-44BB-9011-16688611FDC6}" srcOrd="0" destOrd="0" presId="urn:microsoft.com/office/officeart/2018/2/layout/IconLabelList"/>
    <dgm:cxn modelId="{C4D5206A-5623-416B-B558-6D4345F5CD3F}" type="presParOf" srcId="{A1F00F49-C1AA-44BB-9011-16688611FDC6}" destId="{53802536-F3A6-44AF-BE23-8C938AE22B38}" srcOrd="0" destOrd="0" presId="urn:microsoft.com/office/officeart/2018/2/layout/IconLabelList"/>
    <dgm:cxn modelId="{AD263C92-6970-4786-B2BF-925FFB79A301}" type="presParOf" srcId="{A1F00F49-C1AA-44BB-9011-16688611FDC6}" destId="{104A1062-474E-45E5-AB72-C2A490065287}" srcOrd="1" destOrd="0" presId="urn:microsoft.com/office/officeart/2018/2/layout/IconLabelList"/>
    <dgm:cxn modelId="{0804D15E-32B3-4ACA-9B26-7C0AA1A2322A}" type="presParOf" srcId="{A1F00F49-C1AA-44BB-9011-16688611FDC6}" destId="{A33A1B03-1FDD-4721-B648-A985269D5804}" srcOrd="2" destOrd="0" presId="urn:microsoft.com/office/officeart/2018/2/layout/IconLabelList"/>
    <dgm:cxn modelId="{060B3CAC-FD26-47A1-81C6-7A0F8ADB1FF7}" type="presParOf" srcId="{07EC6A44-35E8-41FE-9F35-53B3CFF073FA}" destId="{2B7C0534-CFB8-43BA-B2FA-19CAA3E1840B}" srcOrd="1" destOrd="0" presId="urn:microsoft.com/office/officeart/2018/2/layout/IconLabelList"/>
    <dgm:cxn modelId="{FE9EC775-56E2-4E3E-AC24-F93CCE08724C}" type="presParOf" srcId="{07EC6A44-35E8-41FE-9F35-53B3CFF073FA}" destId="{190726EE-09C9-4B93-9DEE-E4AF6441E18A}" srcOrd="2" destOrd="0" presId="urn:microsoft.com/office/officeart/2018/2/layout/IconLabelList"/>
    <dgm:cxn modelId="{3AFB3F81-C46E-4A08-B3AD-2A542F1B3B22}" type="presParOf" srcId="{190726EE-09C9-4B93-9DEE-E4AF6441E18A}" destId="{07771D01-76F4-417A-8450-BA161BAE7DD9}" srcOrd="0" destOrd="0" presId="urn:microsoft.com/office/officeart/2018/2/layout/IconLabelList"/>
    <dgm:cxn modelId="{11B56F4D-27A6-419D-AFF8-D24682C25D37}" type="presParOf" srcId="{190726EE-09C9-4B93-9DEE-E4AF6441E18A}" destId="{4EAFA32C-20BB-4E19-907C-1E68D555D341}" srcOrd="1" destOrd="0" presId="urn:microsoft.com/office/officeart/2018/2/layout/IconLabelList"/>
    <dgm:cxn modelId="{4C358451-22EA-47F7-8730-E4403259D262}" type="presParOf" srcId="{190726EE-09C9-4B93-9DEE-E4AF6441E18A}" destId="{882FDE8D-4532-43CC-8E90-32EA141BB94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5B8BD8-8DB3-4F5C-A91C-E2229A6BDE8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12707BC-1117-4CF9-9E3F-3E9D2C03C1BD}">
      <dgm:prSet phldrT="[Text]"/>
      <dgm:spPr/>
      <dgm:t>
        <a:bodyPr/>
        <a:lstStyle/>
        <a:p>
          <a:r>
            <a:rPr lang="en-GB"/>
            <a:t>“File score” below 50%</a:t>
          </a:r>
        </a:p>
      </dgm:t>
    </dgm:pt>
    <dgm:pt modelId="{F68C6AFE-A897-44F3-A9CE-AC2453BB3DDF}" type="parTrans" cxnId="{627F2404-00B8-4B46-9826-858B4F1D1D5F}">
      <dgm:prSet/>
      <dgm:spPr/>
      <dgm:t>
        <a:bodyPr/>
        <a:lstStyle/>
        <a:p>
          <a:endParaRPr lang="en-GB"/>
        </a:p>
      </dgm:t>
    </dgm:pt>
    <dgm:pt modelId="{CDF48C68-8480-4893-B583-4F8505C9D952}" type="sibTrans" cxnId="{627F2404-00B8-4B46-9826-858B4F1D1D5F}">
      <dgm:prSet/>
      <dgm:spPr/>
      <dgm:t>
        <a:bodyPr/>
        <a:lstStyle/>
        <a:p>
          <a:endParaRPr lang="en-GB"/>
        </a:p>
      </dgm:t>
    </dgm:pt>
    <dgm:pt modelId="{E8C4414A-62EA-4710-8212-A31793DA5545}">
      <dgm:prSet phldrT="[Text]"/>
      <dgm:spPr/>
      <dgm:t>
        <a:bodyPr/>
        <a:lstStyle/>
        <a:p>
          <a:r>
            <a:rPr lang="en-GB"/>
            <a:t>More than 150 students enrolled?</a:t>
          </a:r>
        </a:p>
      </dgm:t>
    </dgm:pt>
    <dgm:pt modelId="{CCDB7B90-CC40-486D-9F28-1FD9148A82C3}" type="parTrans" cxnId="{E6785114-DE62-4AC1-A91E-1858B2603F11}">
      <dgm:prSet/>
      <dgm:spPr/>
      <dgm:t>
        <a:bodyPr/>
        <a:lstStyle/>
        <a:p>
          <a:endParaRPr lang="en-GB"/>
        </a:p>
      </dgm:t>
    </dgm:pt>
    <dgm:pt modelId="{EF93041B-A45D-4036-A470-FA5DB76C6D5A}" type="sibTrans" cxnId="{E6785114-DE62-4AC1-A91E-1858B2603F11}">
      <dgm:prSet/>
      <dgm:spPr/>
      <dgm:t>
        <a:bodyPr/>
        <a:lstStyle/>
        <a:p>
          <a:endParaRPr lang="en-GB"/>
        </a:p>
      </dgm:t>
    </dgm:pt>
    <dgm:pt modelId="{5A848986-21F7-4071-9A29-8794071EF9F5}">
      <dgm:prSet phldrT="[Text]"/>
      <dgm:spPr/>
      <dgm:t>
        <a:bodyPr/>
        <a:lstStyle/>
        <a:p>
          <a:r>
            <a:rPr lang="en-GB"/>
            <a:t>Selected by the faculty?</a:t>
          </a:r>
        </a:p>
      </dgm:t>
    </dgm:pt>
    <dgm:pt modelId="{F4DCCDA4-7840-4C44-8D92-74B15A1168CA}" type="parTrans" cxnId="{E82FA516-0745-427A-BC42-38AD6D5AC24B}">
      <dgm:prSet/>
      <dgm:spPr/>
      <dgm:t>
        <a:bodyPr/>
        <a:lstStyle/>
        <a:p>
          <a:endParaRPr lang="en-GB"/>
        </a:p>
      </dgm:t>
    </dgm:pt>
    <dgm:pt modelId="{4EFF578A-9F38-4F39-908D-9DA291CD8205}" type="sibTrans" cxnId="{E82FA516-0745-427A-BC42-38AD6D5AC24B}">
      <dgm:prSet/>
      <dgm:spPr/>
      <dgm:t>
        <a:bodyPr/>
        <a:lstStyle/>
        <a:p>
          <a:endParaRPr lang="en-GB"/>
        </a:p>
      </dgm:t>
    </dgm:pt>
    <dgm:pt modelId="{832EDC55-7BE3-4497-A5AF-0487BCBE29D8}">
      <dgm:prSet phldrT="[Text]"/>
      <dgm:spPr/>
      <dgm:t>
        <a:bodyPr/>
        <a:lstStyle/>
        <a:p>
          <a:r>
            <a:rPr lang="en-GB"/>
            <a:t>Module leader agrees?</a:t>
          </a:r>
        </a:p>
      </dgm:t>
    </dgm:pt>
    <dgm:pt modelId="{7AB3EDDB-F250-495E-B2A1-2DB58405BB6B}" type="parTrans" cxnId="{2E642748-A9A8-4324-9DE9-182D60DFC466}">
      <dgm:prSet/>
      <dgm:spPr/>
      <dgm:t>
        <a:bodyPr/>
        <a:lstStyle/>
        <a:p>
          <a:endParaRPr lang="en-GB"/>
        </a:p>
      </dgm:t>
    </dgm:pt>
    <dgm:pt modelId="{63DB50F5-C497-4765-AF36-01BD82529C5A}" type="sibTrans" cxnId="{2E642748-A9A8-4324-9DE9-182D60DFC466}">
      <dgm:prSet/>
      <dgm:spPr/>
      <dgm:t>
        <a:bodyPr/>
        <a:lstStyle/>
        <a:p>
          <a:endParaRPr lang="en-GB"/>
        </a:p>
      </dgm:t>
    </dgm:pt>
    <dgm:pt modelId="{46BE6365-FBA5-44B3-95C4-AE15C37D6573}">
      <dgm:prSet/>
      <dgm:spPr/>
      <dgm:t>
        <a:bodyPr/>
        <a:lstStyle/>
        <a:p>
          <a:r>
            <a:rPr lang="en-GB"/>
            <a:t>Content authors available?</a:t>
          </a:r>
        </a:p>
      </dgm:t>
    </dgm:pt>
    <dgm:pt modelId="{8F09B507-649F-4ABC-9EDD-C3D19369017A}" type="parTrans" cxnId="{4246E7FC-F823-46BB-8DE2-D1478C4E5134}">
      <dgm:prSet/>
      <dgm:spPr/>
      <dgm:t>
        <a:bodyPr/>
        <a:lstStyle/>
        <a:p>
          <a:endParaRPr lang="en-GB"/>
        </a:p>
      </dgm:t>
    </dgm:pt>
    <dgm:pt modelId="{A57FB055-BED6-419C-9FC8-AD31C68F6F3E}" type="sibTrans" cxnId="{4246E7FC-F823-46BB-8DE2-D1478C4E5134}">
      <dgm:prSet/>
      <dgm:spPr/>
      <dgm:t>
        <a:bodyPr/>
        <a:lstStyle/>
        <a:p>
          <a:endParaRPr lang="en-GB"/>
        </a:p>
      </dgm:t>
    </dgm:pt>
    <dgm:pt modelId="{0B9CE842-F6DE-4C4B-ACF5-AEA69841588A}">
      <dgm:prSet/>
      <dgm:spPr/>
      <dgm:t>
        <a:bodyPr/>
        <a:lstStyle/>
        <a:p>
          <a:r>
            <a:rPr lang="en-GB"/>
            <a:t>No updates planned?</a:t>
          </a:r>
        </a:p>
      </dgm:t>
    </dgm:pt>
    <dgm:pt modelId="{D6D581B2-83E0-46A8-92C4-238856113332}" type="parTrans" cxnId="{BBA10DEF-36D9-4A75-9F44-113E029E0CC7}">
      <dgm:prSet/>
      <dgm:spPr/>
      <dgm:t>
        <a:bodyPr/>
        <a:lstStyle/>
        <a:p>
          <a:endParaRPr lang="en-GB"/>
        </a:p>
      </dgm:t>
    </dgm:pt>
    <dgm:pt modelId="{523F3ED9-3794-43DD-97D2-741AC15F2360}" type="sibTrans" cxnId="{BBA10DEF-36D9-4A75-9F44-113E029E0CC7}">
      <dgm:prSet/>
      <dgm:spPr/>
      <dgm:t>
        <a:bodyPr/>
        <a:lstStyle/>
        <a:p>
          <a:endParaRPr lang="en-GB"/>
        </a:p>
      </dgm:t>
    </dgm:pt>
    <dgm:pt modelId="{87797EF1-260B-4FC8-BA87-93FBFD3D2DB1}">
      <dgm:prSet/>
      <dgm:spPr/>
      <dgm:t>
        <a:bodyPr/>
        <a:lstStyle/>
        <a:p>
          <a:r>
            <a:rPr lang="en-GB"/>
            <a:t>Into the remediation queue!</a:t>
          </a:r>
        </a:p>
      </dgm:t>
    </dgm:pt>
    <dgm:pt modelId="{1555B4B5-8F2E-4A11-B2C5-DA00B4473E43}" type="parTrans" cxnId="{0E5B7A29-B151-4DC1-AD46-17D16BB3D07E}">
      <dgm:prSet/>
      <dgm:spPr/>
      <dgm:t>
        <a:bodyPr/>
        <a:lstStyle/>
        <a:p>
          <a:endParaRPr lang="en-GB"/>
        </a:p>
      </dgm:t>
    </dgm:pt>
    <dgm:pt modelId="{66888AFF-0321-40CD-92CC-B95290FCE73C}" type="sibTrans" cxnId="{0E5B7A29-B151-4DC1-AD46-17D16BB3D07E}">
      <dgm:prSet/>
      <dgm:spPr/>
      <dgm:t>
        <a:bodyPr/>
        <a:lstStyle/>
        <a:p>
          <a:endParaRPr lang="en-GB"/>
        </a:p>
      </dgm:t>
    </dgm:pt>
    <dgm:pt modelId="{2B0E76F1-38B6-479C-B4F6-BA9F133276FE}" type="pres">
      <dgm:prSet presAssocID="{005B8BD8-8DB3-4F5C-A91C-E2229A6BDE8F}" presName="rootnode" presStyleCnt="0">
        <dgm:presLayoutVars>
          <dgm:chMax/>
          <dgm:chPref/>
          <dgm:dir/>
          <dgm:animLvl val="lvl"/>
        </dgm:presLayoutVars>
      </dgm:prSet>
      <dgm:spPr/>
    </dgm:pt>
    <dgm:pt modelId="{BE48D9F6-AC82-436D-BB0A-2DF12734477F}" type="pres">
      <dgm:prSet presAssocID="{312707BC-1117-4CF9-9E3F-3E9D2C03C1BD}" presName="composite" presStyleCnt="0"/>
      <dgm:spPr/>
    </dgm:pt>
    <dgm:pt modelId="{8E6FC7DD-306E-42E1-9C40-DC3C95AE0B1C}" type="pres">
      <dgm:prSet presAssocID="{312707BC-1117-4CF9-9E3F-3E9D2C03C1BD}" presName="LShape" presStyleLbl="alignNode1" presStyleIdx="0" presStyleCnt="13"/>
      <dgm:spPr/>
    </dgm:pt>
    <dgm:pt modelId="{1CF37B83-223E-4855-AD13-1B44FD20B157}" type="pres">
      <dgm:prSet presAssocID="{312707BC-1117-4CF9-9E3F-3E9D2C03C1BD}" presName="ParentText" presStyleLbl="revTx" presStyleIdx="0" presStyleCnt="7">
        <dgm:presLayoutVars>
          <dgm:chMax val="0"/>
          <dgm:chPref val="0"/>
          <dgm:bulletEnabled val="1"/>
        </dgm:presLayoutVars>
      </dgm:prSet>
      <dgm:spPr/>
    </dgm:pt>
    <dgm:pt modelId="{8B578EEF-7FDB-4A6C-BD86-DDD38723D8DB}" type="pres">
      <dgm:prSet presAssocID="{312707BC-1117-4CF9-9E3F-3E9D2C03C1BD}" presName="Triangle" presStyleLbl="alignNode1" presStyleIdx="1" presStyleCnt="13"/>
      <dgm:spPr/>
    </dgm:pt>
    <dgm:pt modelId="{86D8F5B3-9B53-4550-BD74-68E2D6C95BBF}" type="pres">
      <dgm:prSet presAssocID="{CDF48C68-8480-4893-B583-4F8505C9D952}" presName="sibTrans" presStyleCnt="0"/>
      <dgm:spPr/>
    </dgm:pt>
    <dgm:pt modelId="{9E324F69-C9DF-4AAF-9E6D-09ECC4CCF2C5}" type="pres">
      <dgm:prSet presAssocID="{CDF48C68-8480-4893-B583-4F8505C9D952}" presName="space" presStyleCnt="0"/>
      <dgm:spPr/>
    </dgm:pt>
    <dgm:pt modelId="{7FAD2173-D615-47E5-A2F7-B32BCCABF048}" type="pres">
      <dgm:prSet presAssocID="{E8C4414A-62EA-4710-8212-A31793DA5545}" presName="composite" presStyleCnt="0"/>
      <dgm:spPr/>
    </dgm:pt>
    <dgm:pt modelId="{8C06F132-3DC6-4553-B187-EB0D65CEF6EE}" type="pres">
      <dgm:prSet presAssocID="{E8C4414A-62EA-4710-8212-A31793DA5545}" presName="LShape" presStyleLbl="alignNode1" presStyleIdx="2" presStyleCnt="13"/>
      <dgm:spPr/>
    </dgm:pt>
    <dgm:pt modelId="{C7F414F1-5FF7-4472-973E-208EA67A58EB}" type="pres">
      <dgm:prSet presAssocID="{E8C4414A-62EA-4710-8212-A31793DA5545}" presName="ParentText" presStyleLbl="revTx" presStyleIdx="1" presStyleCnt="7">
        <dgm:presLayoutVars>
          <dgm:chMax val="0"/>
          <dgm:chPref val="0"/>
          <dgm:bulletEnabled val="1"/>
        </dgm:presLayoutVars>
      </dgm:prSet>
      <dgm:spPr/>
    </dgm:pt>
    <dgm:pt modelId="{ABCACA4B-FD96-45CA-B40D-E65EE9F720FF}" type="pres">
      <dgm:prSet presAssocID="{E8C4414A-62EA-4710-8212-A31793DA5545}" presName="Triangle" presStyleLbl="alignNode1" presStyleIdx="3" presStyleCnt="13"/>
      <dgm:spPr/>
    </dgm:pt>
    <dgm:pt modelId="{191AAD35-DE44-4527-AC3E-0AD56A035D4F}" type="pres">
      <dgm:prSet presAssocID="{EF93041B-A45D-4036-A470-FA5DB76C6D5A}" presName="sibTrans" presStyleCnt="0"/>
      <dgm:spPr/>
    </dgm:pt>
    <dgm:pt modelId="{64084768-E193-4E87-AED0-02C1CAF88874}" type="pres">
      <dgm:prSet presAssocID="{EF93041B-A45D-4036-A470-FA5DB76C6D5A}" presName="space" presStyleCnt="0"/>
      <dgm:spPr/>
    </dgm:pt>
    <dgm:pt modelId="{C6971FAB-3F3B-4EAE-BA5A-7B923F06C3CB}" type="pres">
      <dgm:prSet presAssocID="{5A848986-21F7-4071-9A29-8794071EF9F5}" presName="composite" presStyleCnt="0"/>
      <dgm:spPr/>
    </dgm:pt>
    <dgm:pt modelId="{487DF6F9-3BD6-4645-B3AC-70E17D627DFC}" type="pres">
      <dgm:prSet presAssocID="{5A848986-21F7-4071-9A29-8794071EF9F5}" presName="LShape" presStyleLbl="alignNode1" presStyleIdx="4" presStyleCnt="13"/>
      <dgm:spPr/>
    </dgm:pt>
    <dgm:pt modelId="{4BAD0530-FDE4-4FA8-AA3B-930728B99A82}" type="pres">
      <dgm:prSet presAssocID="{5A848986-21F7-4071-9A29-8794071EF9F5}" presName="ParentText" presStyleLbl="revTx" presStyleIdx="2" presStyleCnt="7">
        <dgm:presLayoutVars>
          <dgm:chMax val="0"/>
          <dgm:chPref val="0"/>
          <dgm:bulletEnabled val="1"/>
        </dgm:presLayoutVars>
      </dgm:prSet>
      <dgm:spPr/>
    </dgm:pt>
    <dgm:pt modelId="{2654D270-5E93-4237-8A11-974406481541}" type="pres">
      <dgm:prSet presAssocID="{5A848986-21F7-4071-9A29-8794071EF9F5}" presName="Triangle" presStyleLbl="alignNode1" presStyleIdx="5" presStyleCnt="13"/>
      <dgm:spPr/>
    </dgm:pt>
    <dgm:pt modelId="{69BF99B4-200E-4F4D-8661-C9354722576A}" type="pres">
      <dgm:prSet presAssocID="{4EFF578A-9F38-4F39-908D-9DA291CD8205}" presName="sibTrans" presStyleCnt="0"/>
      <dgm:spPr/>
    </dgm:pt>
    <dgm:pt modelId="{BEFD0FA0-78DE-4B46-A951-DF89D4FE43D0}" type="pres">
      <dgm:prSet presAssocID="{4EFF578A-9F38-4F39-908D-9DA291CD8205}" presName="space" presStyleCnt="0"/>
      <dgm:spPr/>
    </dgm:pt>
    <dgm:pt modelId="{7131E77F-F3B1-40B7-9014-C4948F12E890}" type="pres">
      <dgm:prSet presAssocID="{832EDC55-7BE3-4497-A5AF-0487BCBE29D8}" presName="composite" presStyleCnt="0"/>
      <dgm:spPr/>
    </dgm:pt>
    <dgm:pt modelId="{1D995DB3-AA91-4C33-98D5-5432C0EC7E18}" type="pres">
      <dgm:prSet presAssocID="{832EDC55-7BE3-4497-A5AF-0487BCBE29D8}" presName="LShape" presStyleLbl="alignNode1" presStyleIdx="6" presStyleCnt="13"/>
      <dgm:spPr/>
    </dgm:pt>
    <dgm:pt modelId="{922EF775-1CBA-483B-A7BA-D92D3B7BCB3A}" type="pres">
      <dgm:prSet presAssocID="{832EDC55-7BE3-4497-A5AF-0487BCBE29D8}" presName="ParentText" presStyleLbl="revTx" presStyleIdx="3" presStyleCnt="7">
        <dgm:presLayoutVars>
          <dgm:chMax val="0"/>
          <dgm:chPref val="0"/>
          <dgm:bulletEnabled val="1"/>
        </dgm:presLayoutVars>
      </dgm:prSet>
      <dgm:spPr/>
    </dgm:pt>
    <dgm:pt modelId="{9F0A0D2D-30D9-46C8-BD8E-DD8EFC3258B7}" type="pres">
      <dgm:prSet presAssocID="{832EDC55-7BE3-4497-A5AF-0487BCBE29D8}" presName="Triangle" presStyleLbl="alignNode1" presStyleIdx="7" presStyleCnt="13"/>
      <dgm:spPr/>
    </dgm:pt>
    <dgm:pt modelId="{9502B509-E6C8-4106-9342-95D124513D53}" type="pres">
      <dgm:prSet presAssocID="{63DB50F5-C497-4765-AF36-01BD82529C5A}" presName="sibTrans" presStyleCnt="0"/>
      <dgm:spPr/>
    </dgm:pt>
    <dgm:pt modelId="{46836812-31B4-42BE-AEF9-2A03885E3687}" type="pres">
      <dgm:prSet presAssocID="{63DB50F5-C497-4765-AF36-01BD82529C5A}" presName="space" presStyleCnt="0"/>
      <dgm:spPr/>
    </dgm:pt>
    <dgm:pt modelId="{00CEFB84-A703-4039-98E6-4B7FC3C83DB6}" type="pres">
      <dgm:prSet presAssocID="{46BE6365-FBA5-44B3-95C4-AE15C37D6573}" presName="composite" presStyleCnt="0"/>
      <dgm:spPr/>
    </dgm:pt>
    <dgm:pt modelId="{F58C97A5-E97F-4002-A0D6-A2E0652B62B5}" type="pres">
      <dgm:prSet presAssocID="{46BE6365-FBA5-44B3-95C4-AE15C37D6573}" presName="LShape" presStyleLbl="alignNode1" presStyleIdx="8" presStyleCnt="13"/>
      <dgm:spPr/>
    </dgm:pt>
    <dgm:pt modelId="{96EC06B1-1E62-4294-A5BB-230638B67B95}" type="pres">
      <dgm:prSet presAssocID="{46BE6365-FBA5-44B3-95C4-AE15C37D6573}" presName="ParentText" presStyleLbl="revTx" presStyleIdx="4" presStyleCnt="7">
        <dgm:presLayoutVars>
          <dgm:chMax val="0"/>
          <dgm:chPref val="0"/>
          <dgm:bulletEnabled val="1"/>
        </dgm:presLayoutVars>
      </dgm:prSet>
      <dgm:spPr/>
    </dgm:pt>
    <dgm:pt modelId="{C8614A95-DF60-4D97-B67D-8D969D600AE8}" type="pres">
      <dgm:prSet presAssocID="{46BE6365-FBA5-44B3-95C4-AE15C37D6573}" presName="Triangle" presStyleLbl="alignNode1" presStyleIdx="9" presStyleCnt="13"/>
      <dgm:spPr/>
    </dgm:pt>
    <dgm:pt modelId="{BB7A06E1-9D71-476E-A839-FC9FC38AF807}" type="pres">
      <dgm:prSet presAssocID="{A57FB055-BED6-419C-9FC8-AD31C68F6F3E}" presName="sibTrans" presStyleCnt="0"/>
      <dgm:spPr/>
    </dgm:pt>
    <dgm:pt modelId="{488BA2D0-FF7D-4539-84E2-3E480FB6CCD7}" type="pres">
      <dgm:prSet presAssocID="{A57FB055-BED6-419C-9FC8-AD31C68F6F3E}" presName="space" presStyleCnt="0"/>
      <dgm:spPr/>
    </dgm:pt>
    <dgm:pt modelId="{044C14D6-AB65-4836-B97D-45F1726D6E55}" type="pres">
      <dgm:prSet presAssocID="{0B9CE842-F6DE-4C4B-ACF5-AEA69841588A}" presName="composite" presStyleCnt="0"/>
      <dgm:spPr/>
    </dgm:pt>
    <dgm:pt modelId="{6740AE43-5D64-4516-BAEA-918A957F0CE2}" type="pres">
      <dgm:prSet presAssocID="{0B9CE842-F6DE-4C4B-ACF5-AEA69841588A}" presName="LShape" presStyleLbl="alignNode1" presStyleIdx="10" presStyleCnt="13"/>
      <dgm:spPr/>
    </dgm:pt>
    <dgm:pt modelId="{F50FD076-835E-4B00-A2BE-1AA2F2B61E11}" type="pres">
      <dgm:prSet presAssocID="{0B9CE842-F6DE-4C4B-ACF5-AEA69841588A}" presName="ParentText" presStyleLbl="revTx" presStyleIdx="5" presStyleCnt="7">
        <dgm:presLayoutVars>
          <dgm:chMax val="0"/>
          <dgm:chPref val="0"/>
          <dgm:bulletEnabled val="1"/>
        </dgm:presLayoutVars>
      </dgm:prSet>
      <dgm:spPr/>
    </dgm:pt>
    <dgm:pt modelId="{9D2536F3-D696-4933-A795-B8231AA413C4}" type="pres">
      <dgm:prSet presAssocID="{0B9CE842-F6DE-4C4B-ACF5-AEA69841588A}" presName="Triangle" presStyleLbl="alignNode1" presStyleIdx="11" presStyleCnt="13"/>
      <dgm:spPr/>
    </dgm:pt>
    <dgm:pt modelId="{09FCA19E-3D23-48BB-A808-AD14703D9E04}" type="pres">
      <dgm:prSet presAssocID="{523F3ED9-3794-43DD-97D2-741AC15F2360}" presName="sibTrans" presStyleCnt="0"/>
      <dgm:spPr/>
    </dgm:pt>
    <dgm:pt modelId="{8451C166-BFAB-4750-9F20-6D054F2A97B0}" type="pres">
      <dgm:prSet presAssocID="{523F3ED9-3794-43DD-97D2-741AC15F2360}" presName="space" presStyleCnt="0"/>
      <dgm:spPr/>
    </dgm:pt>
    <dgm:pt modelId="{7F634A67-FCD0-4A50-8415-720BBB64FA8E}" type="pres">
      <dgm:prSet presAssocID="{87797EF1-260B-4FC8-BA87-93FBFD3D2DB1}" presName="composite" presStyleCnt="0"/>
      <dgm:spPr/>
    </dgm:pt>
    <dgm:pt modelId="{5837CE34-2CCD-44A3-97CC-6218F3D4B416}" type="pres">
      <dgm:prSet presAssocID="{87797EF1-260B-4FC8-BA87-93FBFD3D2DB1}" presName="LShape" presStyleLbl="alignNode1" presStyleIdx="12" presStyleCnt="13"/>
      <dgm:spPr/>
    </dgm:pt>
    <dgm:pt modelId="{CFC5BA23-37C1-4174-8F75-D3E576656603}" type="pres">
      <dgm:prSet presAssocID="{87797EF1-260B-4FC8-BA87-93FBFD3D2DB1}" presName="ParentText" presStyleLbl="revTx" presStyleIdx="6" presStyleCnt="7">
        <dgm:presLayoutVars>
          <dgm:chMax val="0"/>
          <dgm:chPref val="0"/>
          <dgm:bulletEnabled val="1"/>
        </dgm:presLayoutVars>
      </dgm:prSet>
      <dgm:spPr/>
    </dgm:pt>
  </dgm:ptLst>
  <dgm:cxnLst>
    <dgm:cxn modelId="{627F2404-00B8-4B46-9826-858B4F1D1D5F}" srcId="{005B8BD8-8DB3-4F5C-A91C-E2229A6BDE8F}" destId="{312707BC-1117-4CF9-9E3F-3E9D2C03C1BD}" srcOrd="0" destOrd="0" parTransId="{F68C6AFE-A897-44F3-A9CE-AC2453BB3DDF}" sibTransId="{CDF48C68-8480-4893-B583-4F8505C9D952}"/>
    <dgm:cxn modelId="{E6785114-DE62-4AC1-A91E-1858B2603F11}" srcId="{005B8BD8-8DB3-4F5C-A91C-E2229A6BDE8F}" destId="{E8C4414A-62EA-4710-8212-A31793DA5545}" srcOrd="1" destOrd="0" parTransId="{CCDB7B90-CC40-486D-9F28-1FD9148A82C3}" sibTransId="{EF93041B-A45D-4036-A470-FA5DB76C6D5A}"/>
    <dgm:cxn modelId="{E82FA516-0745-427A-BC42-38AD6D5AC24B}" srcId="{005B8BD8-8DB3-4F5C-A91C-E2229A6BDE8F}" destId="{5A848986-21F7-4071-9A29-8794071EF9F5}" srcOrd="2" destOrd="0" parTransId="{F4DCCDA4-7840-4C44-8D92-74B15A1168CA}" sibTransId="{4EFF578A-9F38-4F39-908D-9DA291CD8205}"/>
    <dgm:cxn modelId="{C71D861F-EB26-4C91-A91A-45AD3A13B134}" type="presOf" srcId="{0B9CE842-F6DE-4C4B-ACF5-AEA69841588A}" destId="{F50FD076-835E-4B00-A2BE-1AA2F2B61E11}" srcOrd="0" destOrd="0" presId="urn:microsoft.com/office/officeart/2009/3/layout/StepUpProcess"/>
    <dgm:cxn modelId="{0E5B7A29-B151-4DC1-AD46-17D16BB3D07E}" srcId="{005B8BD8-8DB3-4F5C-A91C-E2229A6BDE8F}" destId="{87797EF1-260B-4FC8-BA87-93FBFD3D2DB1}" srcOrd="6" destOrd="0" parTransId="{1555B4B5-8F2E-4A11-B2C5-DA00B4473E43}" sibTransId="{66888AFF-0321-40CD-92CC-B95290FCE73C}"/>
    <dgm:cxn modelId="{3085FC5C-CC29-40A1-A036-5A6EB0EC075E}" type="presOf" srcId="{46BE6365-FBA5-44B3-95C4-AE15C37D6573}" destId="{96EC06B1-1E62-4294-A5BB-230638B67B95}" srcOrd="0" destOrd="0" presId="urn:microsoft.com/office/officeart/2009/3/layout/StepUpProcess"/>
    <dgm:cxn modelId="{2E642748-A9A8-4324-9DE9-182D60DFC466}" srcId="{005B8BD8-8DB3-4F5C-A91C-E2229A6BDE8F}" destId="{832EDC55-7BE3-4497-A5AF-0487BCBE29D8}" srcOrd="3" destOrd="0" parTransId="{7AB3EDDB-F250-495E-B2A1-2DB58405BB6B}" sibTransId="{63DB50F5-C497-4765-AF36-01BD82529C5A}"/>
    <dgm:cxn modelId="{96EA1958-F340-461F-8209-ED7494841BF5}" type="presOf" srcId="{005B8BD8-8DB3-4F5C-A91C-E2229A6BDE8F}" destId="{2B0E76F1-38B6-479C-B4F6-BA9F133276FE}" srcOrd="0" destOrd="0" presId="urn:microsoft.com/office/officeart/2009/3/layout/StepUpProcess"/>
    <dgm:cxn modelId="{D5D49578-8D59-47C3-A467-397C33D2BCD2}" type="presOf" srcId="{5A848986-21F7-4071-9A29-8794071EF9F5}" destId="{4BAD0530-FDE4-4FA8-AA3B-930728B99A82}" srcOrd="0" destOrd="0" presId="urn:microsoft.com/office/officeart/2009/3/layout/StepUpProcess"/>
    <dgm:cxn modelId="{6F554298-C40B-4446-BD85-5EC237B26451}" type="presOf" srcId="{832EDC55-7BE3-4497-A5AF-0487BCBE29D8}" destId="{922EF775-1CBA-483B-A7BA-D92D3B7BCB3A}" srcOrd="0" destOrd="0" presId="urn:microsoft.com/office/officeart/2009/3/layout/StepUpProcess"/>
    <dgm:cxn modelId="{D008729C-7C70-47E9-9ABA-D55B9E65FB6F}" type="presOf" srcId="{87797EF1-260B-4FC8-BA87-93FBFD3D2DB1}" destId="{CFC5BA23-37C1-4174-8F75-D3E576656603}" srcOrd="0" destOrd="0" presId="urn:microsoft.com/office/officeart/2009/3/layout/StepUpProcess"/>
    <dgm:cxn modelId="{7E15CDE6-1815-46BD-BDA8-0DB86F040B90}" type="presOf" srcId="{312707BC-1117-4CF9-9E3F-3E9D2C03C1BD}" destId="{1CF37B83-223E-4855-AD13-1B44FD20B157}" srcOrd="0" destOrd="0" presId="urn:microsoft.com/office/officeart/2009/3/layout/StepUpProcess"/>
    <dgm:cxn modelId="{BBA10DEF-36D9-4A75-9F44-113E029E0CC7}" srcId="{005B8BD8-8DB3-4F5C-A91C-E2229A6BDE8F}" destId="{0B9CE842-F6DE-4C4B-ACF5-AEA69841588A}" srcOrd="5" destOrd="0" parTransId="{D6D581B2-83E0-46A8-92C4-238856113332}" sibTransId="{523F3ED9-3794-43DD-97D2-741AC15F2360}"/>
    <dgm:cxn modelId="{8EB55CF1-49E8-4D8B-9AD8-855EB5C5C766}" type="presOf" srcId="{E8C4414A-62EA-4710-8212-A31793DA5545}" destId="{C7F414F1-5FF7-4472-973E-208EA67A58EB}" srcOrd="0" destOrd="0" presId="urn:microsoft.com/office/officeart/2009/3/layout/StepUpProcess"/>
    <dgm:cxn modelId="{4246E7FC-F823-46BB-8DE2-D1478C4E5134}" srcId="{005B8BD8-8DB3-4F5C-A91C-E2229A6BDE8F}" destId="{46BE6365-FBA5-44B3-95C4-AE15C37D6573}" srcOrd="4" destOrd="0" parTransId="{8F09B507-649F-4ABC-9EDD-C3D19369017A}" sibTransId="{A57FB055-BED6-419C-9FC8-AD31C68F6F3E}"/>
    <dgm:cxn modelId="{E64D30F6-00F8-463F-AEAA-514A5A2542E4}" type="presParOf" srcId="{2B0E76F1-38B6-479C-B4F6-BA9F133276FE}" destId="{BE48D9F6-AC82-436D-BB0A-2DF12734477F}" srcOrd="0" destOrd="0" presId="urn:microsoft.com/office/officeart/2009/3/layout/StepUpProcess"/>
    <dgm:cxn modelId="{C4452985-4FA8-4A53-B9FF-433BE51E844C}" type="presParOf" srcId="{BE48D9F6-AC82-436D-BB0A-2DF12734477F}" destId="{8E6FC7DD-306E-42E1-9C40-DC3C95AE0B1C}" srcOrd="0" destOrd="0" presId="urn:microsoft.com/office/officeart/2009/3/layout/StepUpProcess"/>
    <dgm:cxn modelId="{C752408E-5B03-4975-AA0C-C35DACBBF32E}" type="presParOf" srcId="{BE48D9F6-AC82-436D-BB0A-2DF12734477F}" destId="{1CF37B83-223E-4855-AD13-1B44FD20B157}" srcOrd="1" destOrd="0" presId="urn:microsoft.com/office/officeart/2009/3/layout/StepUpProcess"/>
    <dgm:cxn modelId="{D65B1935-82BD-4834-901A-CBA8B9F6FEC7}" type="presParOf" srcId="{BE48D9F6-AC82-436D-BB0A-2DF12734477F}" destId="{8B578EEF-7FDB-4A6C-BD86-DDD38723D8DB}" srcOrd="2" destOrd="0" presId="urn:microsoft.com/office/officeart/2009/3/layout/StepUpProcess"/>
    <dgm:cxn modelId="{EACCAF07-7425-4F7E-9EBC-9BA21E6733BB}" type="presParOf" srcId="{2B0E76F1-38B6-479C-B4F6-BA9F133276FE}" destId="{86D8F5B3-9B53-4550-BD74-68E2D6C95BBF}" srcOrd="1" destOrd="0" presId="urn:microsoft.com/office/officeart/2009/3/layout/StepUpProcess"/>
    <dgm:cxn modelId="{A7B766F2-DC7A-4763-8EF8-64FFD5A682C8}" type="presParOf" srcId="{86D8F5B3-9B53-4550-BD74-68E2D6C95BBF}" destId="{9E324F69-C9DF-4AAF-9E6D-09ECC4CCF2C5}" srcOrd="0" destOrd="0" presId="urn:microsoft.com/office/officeart/2009/3/layout/StepUpProcess"/>
    <dgm:cxn modelId="{1C35CCDF-CB84-4682-BFEB-3559213D9EB9}" type="presParOf" srcId="{2B0E76F1-38B6-479C-B4F6-BA9F133276FE}" destId="{7FAD2173-D615-47E5-A2F7-B32BCCABF048}" srcOrd="2" destOrd="0" presId="urn:microsoft.com/office/officeart/2009/3/layout/StepUpProcess"/>
    <dgm:cxn modelId="{DFBCB977-B00F-4E49-AE3D-C6D5D3DED9E4}" type="presParOf" srcId="{7FAD2173-D615-47E5-A2F7-B32BCCABF048}" destId="{8C06F132-3DC6-4553-B187-EB0D65CEF6EE}" srcOrd="0" destOrd="0" presId="urn:microsoft.com/office/officeart/2009/3/layout/StepUpProcess"/>
    <dgm:cxn modelId="{9E69645A-0A85-4662-9ADC-5728BF8C3D6C}" type="presParOf" srcId="{7FAD2173-D615-47E5-A2F7-B32BCCABF048}" destId="{C7F414F1-5FF7-4472-973E-208EA67A58EB}" srcOrd="1" destOrd="0" presId="urn:microsoft.com/office/officeart/2009/3/layout/StepUpProcess"/>
    <dgm:cxn modelId="{1DC47AD0-EF58-4BB7-B920-095F27A83233}" type="presParOf" srcId="{7FAD2173-D615-47E5-A2F7-B32BCCABF048}" destId="{ABCACA4B-FD96-45CA-B40D-E65EE9F720FF}" srcOrd="2" destOrd="0" presId="urn:microsoft.com/office/officeart/2009/3/layout/StepUpProcess"/>
    <dgm:cxn modelId="{3C326ED5-F16A-4832-ACDA-ED24C42F62E6}" type="presParOf" srcId="{2B0E76F1-38B6-479C-B4F6-BA9F133276FE}" destId="{191AAD35-DE44-4527-AC3E-0AD56A035D4F}" srcOrd="3" destOrd="0" presId="urn:microsoft.com/office/officeart/2009/3/layout/StepUpProcess"/>
    <dgm:cxn modelId="{C0174984-CF23-4DFC-ABFE-D5956D04B2E3}" type="presParOf" srcId="{191AAD35-DE44-4527-AC3E-0AD56A035D4F}" destId="{64084768-E193-4E87-AED0-02C1CAF88874}" srcOrd="0" destOrd="0" presId="urn:microsoft.com/office/officeart/2009/3/layout/StepUpProcess"/>
    <dgm:cxn modelId="{EF0307B5-685F-41D6-8AF3-36FE05225BAA}" type="presParOf" srcId="{2B0E76F1-38B6-479C-B4F6-BA9F133276FE}" destId="{C6971FAB-3F3B-4EAE-BA5A-7B923F06C3CB}" srcOrd="4" destOrd="0" presId="urn:microsoft.com/office/officeart/2009/3/layout/StepUpProcess"/>
    <dgm:cxn modelId="{04D29AD7-1BA2-4D17-9692-A83BDAD67D86}" type="presParOf" srcId="{C6971FAB-3F3B-4EAE-BA5A-7B923F06C3CB}" destId="{487DF6F9-3BD6-4645-B3AC-70E17D627DFC}" srcOrd="0" destOrd="0" presId="urn:microsoft.com/office/officeart/2009/3/layout/StepUpProcess"/>
    <dgm:cxn modelId="{32A18D26-A611-4535-B476-C9349B864728}" type="presParOf" srcId="{C6971FAB-3F3B-4EAE-BA5A-7B923F06C3CB}" destId="{4BAD0530-FDE4-4FA8-AA3B-930728B99A82}" srcOrd="1" destOrd="0" presId="urn:microsoft.com/office/officeart/2009/3/layout/StepUpProcess"/>
    <dgm:cxn modelId="{46854176-6631-4AAB-9601-7E14B37C6DBA}" type="presParOf" srcId="{C6971FAB-3F3B-4EAE-BA5A-7B923F06C3CB}" destId="{2654D270-5E93-4237-8A11-974406481541}" srcOrd="2" destOrd="0" presId="urn:microsoft.com/office/officeart/2009/3/layout/StepUpProcess"/>
    <dgm:cxn modelId="{EC0EB19C-EC6E-4A46-934C-1B6683383832}" type="presParOf" srcId="{2B0E76F1-38B6-479C-B4F6-BA9F133276FE}" destId="{69BF99B4-200E-4F4D-8661-C9354722576A}" srcOrd="5" destOrd="0" presId="urn:microsoft.com/office/officeart/2009/3/layout/StepUpProcess"/>
    <dgm:cxn modelId="{57B38D24-3309-4220-918F-E64A34304BE8}" type="presParOf" srcId="{69BF99B4-200E-4F4D-8661-C9354722576A}" destId="{BEFD0FA0-78DE-4B46-A951-DF89D4FE43D0}" srcOrd="0" destOrd="0" presId="urn:microsoft.com/office/officeart/2009/3/layout/StepUpProcess"/>
    <dgm:cxn modelId="{E879E945-1CEB-4731-8E15-D7F9878BB3F1}" type="presParOf" srcId="{2B0E76F1-38B6-479C-B4F6-BA9F133276FE}" destId="{7131E77F-F3B1-40B7-9014-C4948F12E890}" srcOrd="6" destOrd="0" presId="urn:microsoft.com/office/officeart/2009/3/layout/StepUpProcess"/>
    <dgm:cxn modelId="{CD836A28-08E0-4374-9321-0737664E5B2D}" type="presParOf" srcId="{7131E77F-F3B1-40B7-9014-C4948F12E890}" destId="{1D995DB3-AA91-4C33-98D5-5432C0EC7E18}" srcOrd="0" destOrd="0" presId="urn:microsoft.com/office/officeart/2009/3/layout/StepUpProcess"/>
    <dgm:cxn modelId="{9AA7651D-169B-4DA6-BE17-6FDA5431F94A}" type="presParOf" srcId="{7131E77F-F3B1-40B7-9014-C4948F12E890}" destId="{922EF775-1CBA-483B-A7BA-D92D3B7BCB3A}" srcOrd="1" destOrd="0" presId="urn:microsoft.com/office/officeart/2009/3/layout/StepUpProcess"/>
    <dgm:cxn modelId="{5C5AD487-FA8A-40BF-B6FF-2A7DF19326B7}" type="presParOf" srcId="{7131E77F-F3B1-40B7-9014-C4948F12E890}" destId="{9F0A0D2D-30D9-46C8-BD8E-DD8EFC3258B7}" srcOrd="2" destOrd="0" presId="urn:microsoft.com/office/officeart/2009/3/layout/StepUpProcess"/>
    <dgm:cxn modelId="{8E79F392-D30E-4EC0-BDA9-813A702BB648}" type="presParOf" srcId="{2B0E76F1-38B6-479C-B4F6-BA9F133276FE}" destId="{9502B509-E6C8-4106-9342-95D124513D53}" srcOrd="7" destOrd="0" presId="urn:microsoft.com/office/officeart/2009/3/layout/StepUpProcess"/>
    <dgm:cxn modelId="{FB4211C2-8CCA-40ED-904F-17FBF02CDD4E}" type="presParOf" srcId="{9502B509-E6C8-4106-9342-95D124513D53}" destId="{46836812-31B4-42BE-AEF9-2A03885E3687}" srcOrd="0" destOrd="0" presId="urn:microsoft.com/office/officeart/2009/3/layout/StepUpProcess"/>
    <dgm:cxn modelId="{05EF90C5-C364-4374-9437-8F4FB2AF1009}" type="presParOf" srcId="{2B0E76F1-38B6-479C-B4F6-BA9F133276FE}" destId="{00CEFB84-A703-4039-98E6-4B7FC3C83DB6}" srcOrd="8" destOrd="0" presId="urn:microsoft.com/office/officeart/2009/3/layout/StepUpProcess"/>
    <dgm:cxn modelId="{1EBA466F-626A-435A-96C9-B70023F30177}" type="presParOf" srcId="{00CEFB84-A703-4039-98E6-4B7FC3C83DB6}" destId="{F58C97A5-E97F-4002-A0D6-A2E0652B62B5}" srcOrd="0" destOrd="0" presId="urn:microsoft.com/office/officeart/2009/3/layout/StepUpProcess"/>
    <dgm:cxn modelId="{208E90EB-AF83-46F5-B4E0-D86FB7289E48}" type="presParOf" srcId="{00CEFB84-A703-4039-98E6-4B7FC3C83DB6}" destId="{96EC06B1-1E62-4294-A5BB-230638B67B95}" srcOrd="1" destOrd="0" presId="urn:microsoft.com/office/officeart/2009/3/layout/StepUpProcess"/>
    <dgm:cxn modelId="{DDE7EF29-290A-4D1A-98DF-8FB3D24934A1}" type="presParOf" srcId="{00CEFB84-A703-4039-98E6-4B7FC3C83DB6}" destId="{C8614A95-DF60-4D97-B67D-8D969D600AE8}" srcOrd="2" destOrd="0" presId="urn:microsoft.com/office/officeart/2009/3/layout/StepUpProcess"/>
    <dgm:cxn modelId="{43F3139C-9A40-44B3-A495-9AC63B334290}" type="presParOf" srcId="{2B0E76F1-38B6-479C-B4F6-BA9F133276FE}" destId="{BB7A06E1-9D71-476E-A839-FC9FC38AF807}" srcOrd="9" destOrd="0" presId="urn:microsoft.com/office/officeart/2009/3/layout/StepUpProcess"/>
    <dgm:cxn modelId="{9FE88FC3-96E1-4EA3-A537-7E178ED576A2}" type="presParOf" srcId="{BB7A06E1-9D71-476E-A839-FC9FC38AF807}" destId="{488BA2D0-FF7D-4539-84E2-3E480FB6CCD7}" srcOrd="0" destOrd="0" presId="urn:microsoft.com/office/officeart/2009/3/layout/StepUpProcess"/>
    <dgm:cxn modelId="{E3681CD8-6428-4B32-BB2A-E02127B06FBB}" type="presParOf" srcId="{2B0E76F1-38B6-479C-B4F6-BA9F133276FE}" destId="{044C14D6-AB65-4836-B97D-45F1726D6E55}" srcOrd="10" destOrd="0" presId="urn:microsoft.com/office/officeart/2009/3/layout/StepUpProcess"/>
    <dgm:cxn modelId="{6F7B44DC-AE89-42A6-BDA3-C07C2E1DABEF}" type="presParOf" srcId="{044C14D6-AB65-4836-B97D-45F1726D6E55}" destId="{6740AE43-5D64-4516-BAEA-918A957F0CE2}" srcOrd="0" destOrd="0" presId="urn:microsoft.com/office/officeart/2009/3/layout/StepUpProcess"/>
    <dgm:cxn modelId="{D71570D8-5D4E-44EF-8037-3302D07456C0}" type="presParOf" srcId="{044C14D6-AB65-4836-B97D-45F1726D6E55}" destId="{F50FD076-835E-4B00-A2BE-1AA2F2B61E11}" srcOrd="1" destOrd="0" presId="urn:microsoft.com/office/officeart/2009/3/layout/StepUpProcess"/>
    <dgm:cxn modelId="{1A573C96-58A5-4D7C-BA2A-2C86E40791D2}" type="presParOf" srcId="{044C14D6-AB65-4836-B97D-45F1726D6E55}" destId="{9D2536F3-D696-4933-A795-B8231AA413C4}" srcOrd="2" destOrd="0" presId="urn:microsoft.com/office/officeart/2009/3/layout/StepUpProcess"/>
    <dgm:cxn modelId="{ACCCC53B-470C-41CC-9951-D6240860771B}" type="presParOf" srcId="{2B0E76F1-38B6-479C-B4F6-BA9F133276FE}" destId="{09FCA19E-3D23-48BB-A808-AD14703D9E04}" srcOrd="11" destOrd="0" presId="urn:microsoft.com/office/officeart/2009/3/layout/StepUpProcess"/>
    <dgm:cxn modelId="{6BBB0D16-8237-45F7-9D08-C97B2F0049F0}" type="presParOf" srcId="{09FCA19E-3D23-48BB-A808-AD14703D9E04}" destId="{8451C166-BFAB-4750-9F20-6D054F2A97B0}" srcOrd="0" destOrd="0" presId="urn:microsoft.com/office/officeart/2009/3/layout/StepUpProcess"/>
    <dgm:cxn modelId="{410CFE72-BA55-4746-A53B-1B50DA6BAA1B}" type="presParOf" srcId="{2B0E76F1-38B6-479C-B4F6-BA9F133276FE}" destId="{7F634A67-FCD0-4A50-8415-720BBB64FA8E}" srcOrd="12" destOrd="0" presId="urn:microsoft.com/office/officeart/2009/3/layout/StepUpProcess"/>
    <dgm:cxn modelId="{49F28109-CA43-4B69-89CD-5EEC4927EAF5}" type="presParOf" srcId="{7F634A67-FCD0-4A50-8415-720BBB64FA8E}" destId="{5837CE34-2CCD-44A3-97CC-6218F3D4B416}" srcOrd="0" destOrd="0" presId="urn:microsoft.com/office/officeart/2009/3/layout/StepUpProcess"/>
    <dgm:cxn modelId="{AB7D717A-F204-4381-82AD-D4DD2782C93E}" type="presParOf" srcId="{7F634A67-FCD0-4A50-8415-720BBB64FA8E}" destId="{CFC5BA23-37C1-4174-8F75-D3E57665660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FEB2FA-4AB5-4367-A755-9D8C041EECC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643F9B8C-DF75-4679-8C01-0F61EBE37CCE}">
      <dgm:prSet phldrT="[Text]" custT="1"/>
      <dgm:spPr/>
      <dgm:t>
        <a:bodyPr/>
        <a:lstStyle/>
        <a:p>
          <a:r>
            <a:rPr lang="en-GB" sz="1200"/>
            <a:t>Starting</a:t>
          </a:r>
        </a:p>
      </dgm:t>
    </dgm:pt>
    <dgm:pt modelId="{B91D2B20-930D-40E1-97A5-F37168B1559B}" type="parTrans" cxnId="{FAD84A89-CA51-49B7-95E0-B2434560B967}">
      <dgm:prSet/>
      <dgm:spPr/>
      <dgm:t>
        <a:bodyPr/>
        <a:lstStyle/>
        <a:p>
          <a:endParaRPr lang="en-GB" sz="1800"/>
        </a:p>
      </dgm:t>
    </dgm:pt>
    <dgm:pt modelId="{883D2B3E-3E41-42A7-8A9A-7278450EFBE0}" type="sibTrans" cxnId="{FAD84A89-CA51-49B7-95E0-B2434560B967}">
      <dgm:prSet/>
      <dgm:spPr/>
      <dgm:t>
        <a:bodyPr/>
        <a:lstStyle/>
        <a:p>
          <a:endParaRPr lang="en-GB" sz="1800"/>
        </a:p>
      </dgm:t>
    </dgm:pt>
    <dgm:pt modelId="{FECF0061-878C-42E0-B665-96B3109FF9E6}">
      <dgm:prSet phldrT="[Text]" custT="1"/>
      <dgm:spPr/>
      <dgm:t>
        <a:bodyPr/>
        <a:lstStyle/>
        <a:p>
          <a:r>
            <a:rPr lang="en-GB" sz="1400"/>
            <a:t>Record initial accessibility scores.</a:t>
          </a:r>
        </a:p>
      </dgm:t>
    </dgm:pt>
    <dgm:pt modelId="{072818D9-3DFE-4A54-8803-75F1683C2254}" type="parTrans" cxnId="{7B5F1421-D8EF-464A-924B-1CF045ECEB6A}">
      <dgm:prSet/>
      <dgm:spPr/>
      <dgm:t>
        <a:bodyPr/>
        <a:lstStyle/>
        <a:p>
          <a:endParaRPr lang="en-GB" sz="1800"/>
        </a:p>
      </dgm:t>
    </dgm:pt>
    <dgm:pt modelId="{A69DCA67-B5FD-4EF7-B45C-170B41F569D3}" type="sibTrans" cxnId="{7B5F1421-D8EF-464A-924B-1CF045ECEB6A}">
      <dgm:prSet/>
      <dgm:spPr/>
      <dgm:t>
        <a:bodyPr/>
        <a:lstStyle/>
        <a:p>
          <a:endParaRPr lang="en-GB" sz="1800"/>
        </a:p>
      </dgm:t>
    </dgm:pt>
    <dgm:pt modelId="{B87D128C-57E7-4137-868B-9A7658E77A18}">
      <dgm:prSet phldrT="[Text]" custT="1"/>
      <dgm:spPr/>
      <dgm:t>
        <a:bodyPr/>
        <a:lstStyle/>
        <a:p>
          <a:r>
            <a:rPr lang="en-GB" sz="1400"/>
            <a:t>Take backup of all files, upload to central area.</a:t>
          </a:r>
        </a:p>
      </dgm:t>
    </dgm:pt>
    <dgm:pt modelId="{F423EAF2-D012-4A13-A62C-77E00361BFFD}" type="parTrans" cxnId="{157EB0FB-ADC8-44EF-AD03-91488B3C259B}">
      <dgm:prSet/>
      <dgm:spPr/>
      <dgm:t>
        <a:bodyPr/>
        <a:lstStyle/>
        <a:p>
          <a:endParaRPr lang="en-GB" sz="1800"/>
        </a:p>
      </dgm:t>
    </dgm:pt>
    <dgm:pt modelId="{14048774-CFEB-41B1-8690-28547FD4BB5C}" type="sibTrans" cxnId="{157EB0FB-ADC8-44EF-AD03-91488B3C259B}">
      <dgm:prSet/>
      <dgm:spPr/>
      <dgm:t>
        <a:bodyPr/>
        <a:lstStyle/>
        <a:p>
          <a:endParaRPr lang="en-GB" sz="1800"/>
        </a:p>
      </dgm:t>
    </dgm:pt>
    <dgm:pt modelId="{BDBB942F-D5E7-4ED9-B14A-B579BE242C7C}">
      <dgm:prSet phldrT="[Text]" custT="1"/>
      <dgm:spPr/>
      <dgm:t>
        <a:bodyPr/>
        <a:lstStyle/>
        <a:p>
          <a:r>
            <a:rPr lang="en-GB" sz="1200"/>
            <a:t>Working</a:t>
          </a:r>
        </a:p>
      </dgm:t>
    </dgm:pt>
    <dgm:pt modelId="{6A9E6229-DA25-4B62-B7DF-B46396AD152E}" type="parTrans" cxnId="{DA7D391B-1B4D-467B-8AE1-45E988973DBE}">
      <dgm:prSet/>
      <dgm:spPr/>
      <dgm:t>
        <a:bodyPr/>
        <a:lstStyle/>
        <a:p>
          <a:endParaRPr lang="en-GB" sz="1800"/>
        </a:p>
      </dgm:t>
    </dgm:pt>
    <dgm:pt modelId="{7F3BD79C-7A3B-47C0-B653-005924C9FD41}" type="sibTrans" cxnId="{DA7D391B-1B4D-467B-8AE1-45E988973DBE}">
      <dgm:prSet/>
      <dgm:spPr/>
      <dgm:t>
        <a:bodyPr/>
        <a:lstStyle/>
        <a:p>
          <a:endParaRPr lang="en-GB" sz="1800"/>
        </a:p>
      </dgm:t>
    </dgm:pt>
    <dgm:pt modelId="{DFDE3345-C6FB-49CB-A277-94122B0AFFC9}">
      <dgm:prSet phldrT="[Text]" custT="1"/>
      <dgm:spPr/>
      <dgm:t>
        <a:bodyPr/>
        <a:lstStyle/>
        <a:p>
          <a:r>
            <a:rPr lang="en-GB" sz="1400"/>
            <a:t>Remediate module content accessibility, using guidance provided.</a:t>
          </a:r>
        </a:p>
      </dgm:t>
    </dgm:pt>
    <dgm:pt modelId="{871E9815-A5F4-4427-93E0-A48B9AB9B330}" type="parTrans" cxnId="{09D46328-E38D-481E-94CB-A44542B6CBE5}">
      <dgm:prSet/>
      <dgm:spPr/>
      <dgm:t>
        <a:bodyPr/>
        <a:lstStyle/>
        <a:p>
          <a:endParaRPr lang="en-GB" sz="1800"/>
        </a:p>
      </dgm:t>
    </dgm:pt>
    <dgm:pt modelId="{DD8C84B4-90B0-417B-88C1-3E93949171E3}" type="sibTrans" cxnId="{09D46328-E38D-481E-94CB-A44542B6CBE5}">
      <dgm:prSet/>
      <dgm:spPr/>
      <dgm:t>
        <a:bodyPr/>
        <a:lstStyle/>
        <a:p>
          <a:endParaRPr lang="en-GB" sz="1800"/>
        </a:p>
      </dgm:t>
    </dgm:pt>
    <dgm:pt modelId="{E7004A60-9BEB-41FB-8E5C-048E9B0805DC}">
      <dgm:prSet phldrT="[Text]" custT="1"/>
      <dgm:spPr/>
      <dgm:t>
        <a:bodyPr/>
        <a:lstStyle/>
        <a:p>
          <a:r>
            <a:rPr lang="en-GB" sz="1400"/>
            <a:t>Aim for a 40% increase in file accessibility, as rated by Ally.</a:t>
          </a:r>
        </a:p>
      </dgm:t>
    </dgm:pt>
    <dgm:pt modelId="{ABF22312-1541-42C3-9E4D-E842D8C168A1}" type="parTrans" cxnId="{9EBF0DB4-FE41-4B51-991B-FE946780DC08}">
      <dgm:prSet/>
      <dgm:spPr/>
      <dgm:t>
        <a:bodyPr/>
        <a:lstStyle/>
        <a:p>
          <a:endParaRPr lang="en-GB" sz="1800"/>
        </a:p>
      </dgm:t>
    </dgm:pt>
    <dgm:pt modelId="{D0884978-B92F-4093-B094-35BDDD7C5789}" type="sibTrans" cxnId="{9EBF0DB4-FE41-4B51-991B-FE946780DC08}">
      <dgm:prSet/>
      <dgm:spPr/>
      <dgm:t>
        <a:bodyPr/>
        <a:lstStyle/>
        <a:p>
          <a:endParaRPr lang="en-GB" sz="1800"/>
        </a:p>
      </dgm:t>
    </dgm:pt>
    <dgm:pt modelId="{936DDB61-0A72-4B2A-B8BB-19007765917D}">
      <dgm:prSet phldrT="[Text]" custT="1"/>
      <dgm:spPr/>
      <dgm:t>
        <a:bodyPr/>
        <a:lstStyle/>
        <a:p>
          <a:r>
            <a:rPr lang="en-GB" sz="1200"/>
            <a:t>Completing</a:t>
          </a:r>
        </a:p>
      </dgm:t>
    </dgm:pt>
    <dgm:pt modelId="{57E5EABC-4749-4AA9-B7F4-0F466081F855}" type="parTrans" cxnId="{1F458EC6-855B-4CEA-BC87-1397A250803A}">
      <dgm:prSet/>
      <dgm:spPr/>
      <dgm:t>
        <a:bodyPr/>
        <a:lstStyle/>
        <a:p>
          <a:endParaRPr lang="en-GB" sz="1800"/>
        </a:p>
      </dgm:t>
    </dgm:pt>
    <dgm:pt modelId="{752E14D0-D94A-42FE-A926-11F8BBC43850}" type="sibTrans" cxnId="{1F458EC6-855B-4CEA-BC87-1397A250803A}">
      <dgm:prSet/>
      <dgm:spPr/>
      <dgm:t>
        <a:bodyPr/>
        <a:lstStyle/>
        <a:p>
          <a:endParaRPr lang="en-GB" sz="1800"/>
        </a:p>
      </dgm:t>
    </dgm:pt>
    <dgm:pt modelId="{FB518394-5503-442F-A1EF-431C2DB3E1A8}">
      <dgm:prSet phldrT="[Text]" custT="1"/>
      <dgm:spPr/>
      <dgm:t>
        <a:bodyPr/>
        <a:lstStyle/>
        <a:p>
          <a:r>
            <a:rPr lang="en-GB" sz="1400"/>
            <a:t>Record finishing accessibility scores.</a:t>
          </a:r>
        </a:p>
      </dgm:t>
    </dgm:pt>
    <dgm:pt modelId="{ED40134E-796E-4251-BD80-773A562E8ED9}" type="parTrans" cxnId="{7AD2F77A-F9E6-4E6D-9814-54C90EF9DBC8}">
      <dgm:prSet/>
      <dgm:spPr/>
      <dgm:t>
        <a:bodyPr/>
        <a:lstStyle/>
        <a:p>
          <a:endParaRPr lang="en-GB" sz="1800"/>
        </a:p>
      </dgm:t>
    </dgm:pt>
    <dgm:pt modelId="{D95ABA86-ED38-4C18-9AEF-3E3268D3B66F}" type="sibTrans" cxnId="{7AD2F77A-F9E6-4E6D-9814-54C90EF9DBC8}">
      <dgm:prSet/>
      <dgm:spPr/>
      <dgm:t>
        <a:bodyPr/>
        <a:lstStyle/>
        <a:p>
          <a:endParaRPr lang="en-GB" sz="1800"/>
        </a:p>
      </dgm:t>
    </dgm:pt>
    <dgm:pt modelId="{1B1613E6-066F-4467-97A4-2D4BE781F3EC}">
      <dgm:prSet phldrT="[Text]" custT="1"/>
      <dgm:spPr/>
      <dgm:t>
        <a:bodyPr/>
        <a:lstStyle/>
        <a:p>
          <a:r>
            <a:rPr lang="en-GB" sz="1400"/>
            <a:t>Debrief module leader.</a:t>
          </a:r>
        </a:p>
      </dgm:t>
    </dgm:pt>
    <dgm:pt modelId="{7A5DAB03-6CB0-4B15-96FF-4052ED96719B}" type="parTrans" cxnId="{E5F8166B-A829-42C4-83D6-43A3DEE27B28}">
      <dgm:prSet/>
      <dgm:spPr/>
      <dgm:t>
        <a:bodyPr/>
        <a:lstStyle/>
        <a:p>
          <a:endParaRPr lang="en-GB" sz="1800"/>
        </a:p>
      </dgm:t>
    </dgm:pt>
    <dgm:pt modelId="{41BAE3FB-AE8F-404A-BAA4-4CB52D217F04}" type="sibTrans" cxnId="{E5F8166B-A829-42C4-83D6-43A3DEE27B28}">
      <dgm:prSet/>
      <dgm:spPr/>
      <dgm:t>
        <a:bodyPr/>
        <a:lstStyle/>
        <a:p>
          <a:endParaRPr lang="en-GB" sz="1800"/>
        </a:p>
      </dgm:t>
    </dgm:pt>
    <dgm:pt modelId="{5DEDEE16-465D-4CF8-866E-E91ABFCBD86C}">
      <dgm:prSet phldrT="[Text]" custT="1"/>
      <dgm:spPr/>
      <dgm:t>
        <a:bodyPr/>
        <a:lstStyle/>
        <a:p>
          <a:r>
            <a:rPr lang="en-GB" sz="1400"/>
            <a:t>Request </a:t>
          </a:r>
          <a:r>
            <a:rPr lang="en-GB" sz="1400" b="1"/>
            <a:t>original files </a:t>
          </a:r>
          <a:r>
            <a:rPr lang="en-GB" sz="1400"/>
            <a:t>from module leaders if they have used PDFs.</a:t>
          </a:r>
        </a:p>
      </dgm:t>
    </dgm:pt>
    <dgm:pt modelId="{5BA540D2-A689-4F61-892A-EE66862FD890}" type="parTrans" cxnId="{766F978F-042F-47F7-BE2C-4D08EA512095}">
      <dgm:prSet/>
      <dgm:spPr/>
      <dgm:t>
        <a:bodyPr/>
        <a:lstStyle/>
        <a:p>
          <a:endParaRPr lang="en-GB"/>
        </a:p>
      </dgm:t>
    </dgm:pt>
    <dgm:pt modelId="{716038CC-2121-488F-856A-1C2A9FDF84A1}" type="sibTrans" cxnId="{766F978F-042F-47F7-BE2C-4D08EA512095}">
      <dgm:prSet/>
      <dgm:spPr/>
      <dgm:t>
        <a:bodyPr/>
        <a:lstStyle/>
        <a:p>
          <a:endParaRPr lang="en-GB"/>
        </a:p>
      </dgm:t>
    </dgm:pt>
    <dgm:pt modelId="{8B726D7F-ACA4-4CCC-A5F8-B08529DE7D3F}" type="pres">
      <dgm:prSet presAssocID="{AFFEB2FA-4AB5-4367-A755-9D8C041EECC6}" presName="linearFlow" presStyleCnt="0">
        <dgm:presLayoutVars>
          <dgm:dir/>
          <dgm:animLvl val="lvl"/>
          <dgm:resizeHandles val="exact"/>
        </dgm:presLayoutVars>
      </dgm:prSet>
      <dgm:spPr/>
    </dgm:pt>
    <dgm:pt modelId="{350A2B2B-B719-44DB-B97A-A5525FEDBA12}" type="pres">
      <dgm:prSet presAssocID="{643F9B8C-DF75-4679-8C01-0F61EBE37CCE}" presName="composite" presStyleCnt="0"/>
      <dgm:spPr/>
    </dgm:pt>
    <dgm:pt modelId="{20BF6BA2-AAF9-4253-8FE3-ECDEC8A62F6D}" type="pres">
      <dgm:prSet presAssocID="{643F9B8C-DF75-4679-8C01-0F61EBE37CCE}" presName="parentText" presStyleLbl="alignNode1" presStyleIdx="0" presStyleCnt="3">
        <dgm:presLayoutVars>
          <dgm:chMax val="1"/>
          <dgm:bulletEnabled val="1"/>
        </dgm:presLayoutVars>
      </dgm:prSet>
      <dgm:spPr/>
    </dgm:pt>
    <dgm:pt modelId="{00C2FA0A-6B94-4E0C-9875-7D1A8EEEBEC8}" type="pres">
      <dgm:prSet presAssocID="{643F9B8C-DF75-4679-8C01-0F61EBE37CCE}" presName="descendantText" presStyleLbl="alignAcc1" presStyleIdx="0" presStyleCnt="3">
        <dgm:presLayoutVars>
          <dgm:bulletEnabled val="1"/>
        </dgm:presLayoutVars>
      </dgm:prSet>
      <dgm:spPr/>
    </dgm:pt>
    <dgm:pt modelId="{C3D9DF35-133A-4030-B0FF-41880D7FF829}" type="pres">
      <dgm:prSet presAssocID="{883D2B3E-3E41-42A7-8A9A-7278450EFBE0}" presName="sp" presStyleCnt="0"/>
      <dgm:spPr/>
    </dgm:pt>
    <dgm:pt modelId="{5A3BDE4B-549D-4057-8C21-3B06C538083B}" type="pres">
      <dgm:prSet presAssocID="{BDBB942F-D5E7-4ED9-B14A-B579BE242C7C}" presName="composite" presStyleCnt="0"/>
      <dgm:spPr/>
    </dgm:pt>
    <dgm:pt modelId="{16689953-4E93-4505-9CD2-3500B6462691}" type="pres">
      <dgm:prSet presAssocID="{BDBB942F-D5E7-4ED9-B14A-B579BE242C7C}" presName="parentText" presStyleLbl="alignNode1" presStyleIdx="1" presStyleCnt="3">
        <dgm:presLayoutVars>
          <dgm:chMax val="1"/>
          <dgm:bulletEnabled val="1"/>
        </dgm:presLayoutVars>
      </dgm:prSet>
      <dgm:spPr/>
    </dgm:pt>
    <dgm:pt modelId="{4830AA13-EAB6-4CA8-B371-DE14AA0CBC8D}" type="pres">
      <dgm:prSet presAssocID="{BDBB942F-D5E7-4ED9-B14A-B579BE242C7C}" presName="descendantText" presStyleLbl="alignAcc1" presStyleIdx="1" presStyleCnt="3">
        <dgm:presLayoutVars>
          <dgm:bulletEnabled val="1"/>
        </dgm:presLayoutVars>
      </dgm:prSet>
      <dgm:spPr/>
    </dgm:pt>
    <dgm:pt modelId="{27232657-20DF-446C-880E-441E387A17EA}" type="pres">
      <dgm:prSet presAssocID="{7F3BD79C-7A3B-47C0-B653-005924C9FD41}" presName="sp" presStyleCnt="0"/>
      <dgm:spPr/>
    </dgm:pt>
    <dgm:pt modelId="{0E0A97DD-6F94-4863-BAF1-E9BAA87CC8B4}" type="pres">
      <dgm:prSet presAssocID="{936DDB61-0A72-4B2A-B8BB-19007765917D}" presName="composite" presStyleCnt="0"/>
      <dgm:spPr/>
    </dgm:pt>
    <dgm:pt modelId="{7FB9AA66-C268-4033-9829-3A026F41E8FE}" type="pres">
      <dgm:prSet presAssocID="{936DDB61-0A72-4B2A-B8BB-19007765917D}" presName="parentText" presStyleLbl="alignNode1" presStyleIdx="2" presStyleCnt="3">
        <dgm:presLayoutVars>
          <dgm:chMax val="1"/>
          <dgm:bulletEnabled val="1"/>
        </dgm:presLayoutVars>
      </dgm:prSet>
      <dgm:spPr/>
    </dgm:pt>
    <dgm:pt modelId="{B07B834E-9129-49AF-9B10-717F9C721A85}" type="pres">
      <dgm:prSet presAssocID="{936DDB61-0A72-4B2A-B8BB-19007765917D}" presName="descendantText" presStyleLbl="alignAcc1" presStyleIdx="2" presStyleCnt="3">
        <dgm:presLayoutVars>
          <dgm:bulletEnabled val="1"/>
        </dgm:presLayoutVars>
      </dgm:prSet>
      <dgm:spPr/>
    </dgm:pt>
  </dgm:ptLst>
  <dgm:cxnLst>
    <dgm:cxn modelId="{990E8806-5D4C-4D3E-8FF0-66D9BE3B85CE}" type="presOf" srcId="{5DEDEE16-465D-4CF8-866E-E91ABFCBD86C}" destId="{4830AA13-EAB6-4CA8-B371-DE14AA0CBC8D}" srcOrd="0" destOrd="1" presId="urn:microsoft.com/office/officeart/2005/8/layout/chevron2"/>
    <dgm:cxn modelId="{DA7D391B-1B4D-467B-8AE1-45E988973DBE}" srcId="{AFFEB2FA-4AB5-4367-A755-9D8C041EECC6}" destId="{BDBB942F-D5E7-4ED9-B14A-B579BE242C7C}" srcOrd="1" destOrd="0" parTransId="{6A9E6229-DA25-4B62-B7DF-B46396AD152E}" sibTransId="{7F3BD79C-7A3B-47C0-B653-005924C9FD41}"/>
    <dgm:cxn modelId="{7B5F1421-D8EF-464A-924B-1CF045ECEB6A}" srcId="{643F9B8C-DF75-4679-8C01-0F61EBE37CCE}" destId="{FECF0061-878C-42E0-B665-96B3109FF9E6}" srcOrd="0" destOrd="0" parTransId="{072818D9-3DFE-4A54-8803-75F1683C2254}" sibTransId="{A69DCA67-B5FD-4EF7-B45C-170B41F569D3}"/>
    <dgm:cxn modelId="{09D46328-E38D-481E-94CB-A44542B6CBE5}" srcId="{BDBB942F-D5E7-4ED9-B14A-B579BE242C7C}" destId="{DFDE3345-C6FB-49CB-A277-94122B0AFFC9}" srcOrd="0" destOrd="0" parTransId="{871E9815-A5F4-4427-93E0-A48B9AB9B330}" sibTransId="{DD8C84B4-90B0-417B-88C1-3E93949171E3}"/>
    <dgm:cxn modelId="{A39B582E-BB11-4C8E-8604-CFF0EA53842E}" type="presOf" srcId="{FECF0061-878C-42E0-B665-96B3109FF9E6}" destId="{00C2FA0A-6B94-4E0C-9875-7D1A8EEEBEC8}" srcOrd="0" destOrd="0" presId="urn:microsoft.com/office/officeart/2005/8/layout/chevron2"/>
    <dgm:cxn modelId="{AB9EC32E-D6D0-4B22-AFC2-7DE03EDB33D7}" type="presOf" srcId="{1B1613E6-066F-4467-97A4-2D4BE781F3EC}" destId="{B07B834E-9129-49AF-9B10-717F9C721A85}" srcOrd="0" destOrd="1" presId="urn:microsoft.com/office/officeart/2005/8/layout/chevron2"/>
    <dgm:cxn modelId="{245F5566-8D56-448E-B564-3293D3336DA8}" type="presOf" srcId="{FB518394-5503-442F-A1EF-431C2DB3E1A8}" destId="{B07B834E-9129-49AF-9B10-717F9C721A85}" srcOrd="0" destOrd="0" presId="urn:microsoft.com/office/officeart/2005/8/layout/chevron2"/>
    <dgm:cxn modelId="{19347F66-731A-48F9-A18D-436BED1A2511}" type="presOf" srcId="{936DDB61-0A72-4B2A-B8BB-19007765917D}" destId="{7FB9AA66-C268-4033-9829-3A026F41E8FE}" srcOrd="0" destOrd="0" presId="urn:microsoft.com/office/officeart/2005/8/layout/chevron2"/>
    <dgm:cxn modelId="{CB212648-25DA-46F7-8E7E-2FFCCD793643}" type="presOf" srcId="{DFDE3345-C6FB-49CB-A277-94122B0AFFC9}" destId="{4830AA13-EAB6-4CA8-B371-DE14AA0CBC8D}" srcOrd="0" destOrd="0" presId="urn:microsoft.com/office/officeart/2005/8/layout/chevron2"/>
    <dgm:cxn modelId="{E5F8166B-A829-42C4-83D6-43A3DEE27B28}" srcId="{936DDB61-0A72-4B2A-B8BB-19007765917D}" destId="{1B1613E6-066F-4467-97A4-2D4BE781F3EC}" srcOrd="1" destOrd="0" parTransId="{7A5DAB03-6CB0-4B15-96FF-4052ED96719B}" sibTransId="{41BAE3FB-AE8F-404A-BAA4-4CB52D217F04}"/>
    <dgm:cxn modelId="{7AD2F77A-F9E6-4E6D-9814-54C90EF9DBC8}" srcId="{936DDB61-0A72-4B2A-B8BB-19007765917D}" destId="{FB518394-5503-442F-A1EF-431C2DB3E1A8}" srcOrd="0" destOrd="0" parTransId="{ED40134E-796E-4251-BD80-773A562E8ED9}" sibTransId="{D95ABA86-ED38-4C18-9AEF-3E3268D3B66F}"/>
    <dgm:cxn modelId="{FAD84A89-CA51-49B7-95E0-B2434560B967}" srcId="{AFFEB2FA-4AB5-4367-A755-9D8C041EECC6}" destId="{643F9B8C-DF75-4679-8C01-0F61EBE37CCE}" srcOrd="0" destOrd="0" parTransId="{B91D2B20-930D-40E1-97A5-F37168B1559B}" sibTransId="{883D2B3E-3E41-42A7-8A9A-7278450EFBE0}"/>
    <dgm:cxn modelId="{766F978F-042F-47F7-BE2C-4D08EA512095}" srcId="{BDBB942F-D5E7-4ED9-B14A-B579BE242C7C}" destId="{5DEDEE16-465D-4CF8-866E-E91ABFCBD86C}" srcOrd="1" destOrd="0" parTransId="{5BA540D2-A689-4F61-892A-EE66862FD890}" sibTransId="{716038CC-2121-488F-856A-1C2A9FDF84A1}"/>
    <dgm:cxn modelId="{AE653B91-F1B0-4117-BA7E-6ED259455B01}" type="presOf" srcId="{643F9B8C-DF75-4679-8C01-0F61EBE37CCE}" destId="{20BF6BA2-AAF9-4253-8FE3-ECDEC8A62F6D}" srcOrd="0" destOrd="0" presId="urn:microsoft.com/office/officeart/2005/8/layout/chevron2"/>
    <dgm:cxn modelId="{783DF4B2-EF3C-41C2-93A8-6DD442E9F397}" type="presOf" srcId="{B87D128C-57E7-4137-868B-9A7658E77A18}" destId="{00C2FA0A-6B94-4E0C-9875-7D1A8EEEBEC8}" srcOrd="0" destOrd="1" presId="urn:microsoft.com/office/officeart/2005/8/layout/chevron2"/>
    <dgm:cxn modelId="{3F1A02B4-52E3-4394-8390-216502B36B16}" type="presOf" srcId="{AFFEB2FA-4AB5-4367-A755-9D8C041EECC6}" destId="{8B726D7F-ACA4-4CCC-A5F8-B08529DE7D3F}" srcOrd="0" destOrd="0" presId="urn:microsoft.com/office/officeart/2005/8/layout/chevron2"/>
    <dgm:cxn modelId="{9EBF0DB4-FE41-4B51-991B-FE946780DC08}" srcId="{BDBB942F-D5E7-4ED9-B14A-B579BE242C7C}" destId="{E7004A60-9BEB-41FB-8E5C-048E9B0805DC}" srcOrd="2" destOrd="0" parTransId="{ABF22312-1541-42C3-9E4D-E842D8C168A1}" sibTransId="{D0884978-B92F-4093-B094-35BDDD7C5789}"/>
    <dgm:cxn modelId="{3582D4B8-DD01-47D8-A59B-19B3BEC5574C}" type="presOf" srcId="{BDBB942F-D5E7-4ED9-B14A-B579BE242C7C}" destId="{16689953-4E93-4505-9CD2-3500B6462691}" srcOrd="0" destOrd="0" presId="urn:microsoft.com/office/officeart/2005/8/layout/chevron2"/>
    <dgm:cxn modelId="{E0C3B0BB-70A1-443F-984C-39E728F30754}" type="presOf" srcId="{E7004A60-9BEB-41FB-8E5C-048E9B0805DC}" destId="{4830AA13-EAB6-4CA8-B371-DE14AA0CBC8D}" srcOrd="0" destOrd="2" presId="urn:microsoft.com/office/officeart/2005/8/layout/chevron2"/>
    <dgm:cxn modelId="{1F458EC6-855B-4CEA-BC87-1397A250803A}" srcId="{AFFEB2FA-4AB5-4367-A755-9D8C041EECC6}" destId="{936DDB61-0A72-4B2A-B8BB-19007765917D}" srcOrd="2" destOrd="0" parTransId="{57E5EABC-4749-4AA9-B7F4-0F466081F855}" sibTransId="{752E14D0-D94A-42FE-A926-11F8BBC43850}"/>
    <dgm:cxn modelId="{157EB0FB-ADC8-44EF-AD03-91488B3C259B}" srcId="{643F9B8C-DF75-4679-8C01-0F61EBE37CCE}" destId="{B87D128C-57E7-4137-868B-9A7658E77A18}" srcOrd="1" destOrd="0" parTransId="{F423EAF2-D012-4A13-A62C-77E00361BFFD}" sibTransId="{14048774-CFEB-41B1-8690-28547FD4BB5C}"/>
    <dgm:cxn modelId="{6F0DC300-C27C-490C-BB56-0BAB435CFF94}" type="presParOf" srcId="{8B726D7F-ACA4-4CCC-A5F8-B08529DE7D3F}" destId="{350A2B2B-B719-44DB-B97A-A5525FEDBA12}" srcOrd="0" destOrd="0" presId="urn:microsoft.com/office/officeart/2005/8/layout/chevron2"/>
    <dgm:cxn modelId="{B9946E58-3A18-4066-A1A7-F0AA12442520}" type="presParOf" srcId="{350A2B2B-B719-44DB-B97A-A5525FEDBA12}" destId="{20BF6BA2-AAF9-4253-8FE3-ECDEC8A62F6D}" srcOrd="0" destOrd="0" presId="urn:microsoft.com/office/officeart/2005/8/layout/chevron2"/>
    <dgm:cxn modelId="{B7274D61-873C-4CE6-A765-43AE98248624}" type="presParOf" srcId="{350A2B2B-B719-44DB-B97A-A5525FEDBA12}" destId="{00C2FA0A-6B94-4E0C-9875-7D1A8EEEBEC8}" srcOrd="1" destOrd="0" presId="urn:microsoft.com/office/officeart/2005/8/layout/chevron2"/>
    <dgm:cxn modelId="{AC44C7AD-B08E-4807-84FA-D28E9CD50F39}" type="presParOf" srcId="{8B726D7F-ACA4-4CCC-A5F8-B08529DE7D3F}" destId="{C3D9DF35-133A-4030-B0FF-41880D7FF829}" srcOrd="1" destOrd="0" presId="urn:microsoft.com/office/officeart/2005/8/layout/chevron2"/>
    <dgm:cxn modelId="{548842F1-C0D7-4FC4-B89E-560673E10E33}" type="presParOf" srcId="{8B726D7F-ACA4-4CCC-A5F8-B08529DE7D3F}" destId="{5A3BDE4B-549D-4057-8C21-3B06C538083B}" srcOrd="2" destOrd="0" presId="urn:microsoft.com/office/officeart/2005/8/layout/chevron2"/>
    <dgm:cxn modelId="{5D134E12-B8E5-446F-B8A2-3AE4FC22A46A}" type="presParOf" srcId="{5A3BDE4B-549D-4057-8C21-3B06C538083B}" destId="{16689953-4E93-4505-9CD2-3500B6462691}" srcOrd="0" destOrd="0" presId="urn:microsoft.com/office/officeart/2005/8/layout/chevron2"/>
    <dgm:cxn modelId="{75EE092E-AA96-4392-9EDC-A0C68C49800E}" type="presParOf" srcId="{5A3BDE4B-549D-4057-8C21-3B06C538083B}" destId="{4830AA13-EAB6-4CA8-B371-DE14AA0CBC8D}" srcOrd="1" destOrd="0" presId="urn:microsoft.com/office/officeart/2005/8/layout/chevron2"/>
    <dgm:cxn modelId="{A1B72C5F-73DD-4FD9-9047-7EBF40DF7E91}" type="presParOf" srcId="{8B726D7F-ACA4-4CCC-A5F8-B08529DE7D3F}" destId="{27232657-20DF-446C-880E-441E387A17EA}" srcOrd="3" destOrd="0" presId="urn:microsoft.com/office/officeart/2005/8/layout/chevron2"/>
    <dgm:cxn modelId="{60D92D9E-997D-4542-93BE-FDC709E5E12D}" type="presParOf" srcId="{8B726D7F-ACA4-4CCC-A5F8-B08529DE7D3F}" destId="{0E0A97DD-6F94-4863-BAF1-E9BAA87CC8B4}" srcOrd="4" destOrd="0" presId="urn:microsoft.com/office/officeart/2005/8/layout/chevron2"/>
    <dgm:cxn modelId="{004812D2-E443-4E96-B91A-48C784390A23}" type="presParOf" srcId="{0E0A97DD-6F94-4863-BAF1-E9BAA87CC8B4}" destId="{7FB9AA66-C268-4033-9829-3A026F41E8FE}" srcOrd="0" destOrd="0" presId="urn:microsoft.com/office/officeart/2005/8/layout/chevron2"/>
    <dgm:cxn modelId="{41981F88-3AF3-43D0-8750-07A7DD62D650}" type="presParOf" srcId="{0E0A97DD-6F94-4863-BAF1-E9BAA87CC8B4}" destId="{B07B834E-9129-49AF-9B10-717F9C721A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743402-29FC-4F91-953C-F2F5F11C700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B26F4804-DC04-4763-9355-4CE03EB08CF4}">
      <dgm:prSet phldrT="[Text]"/>
      <dgm:spPr/>
      <dgm:t>
        <a:bodyPr/>
        <a:lstStyle/>
        <a:p>
          <a:r>
            <a:rPr lang="en-GB"/>
            <a:t>Accessibility Allies</a:t>
          </a:r>
        </a:p>
      </dgm:t>
    </dgm:pt>
    <dgm:pt modelId="{E535D106-C9C2-438B-8BF4-8BCFB89A321E}" type="parTrans" cxnId="{D3827B5D-E6E2-4992-AFD8-D20BD61F795C}">
      <dgm:prSet/>
      <dgm:spPr/>
      <dgm:t>
        <a:bodyPr/>
        <a:lstStyle/>
        <a:p>
          <a:endParaRPr lang="en-GB"/>
        </a:p>
      </dgm:t>
    </dgm:pt>
    <dgm:pt modelId="{0EBD895E-A15F-4FA2-9188-9E1BC9F0621E}" type="sibTrans" cxnId="{D3827B5D-E6E2-4992-AFD8-D20BD61F795C}">
      <dgm:prSet/>
      <dgm:spPr/>
      <dgm:t>
        <a:bodyPr/>
        <a:lstStyle/>
        <a:p>
          <a:endParaRPr lang="en-GB"/>
        </a:p>
      </dgm:t>
    </dgm:pt>
    <dgm:pt modelId="{1C302FD0-FD34-42FB-BABB-C7EC82C37F7F}">
      <dgm:prSet phldrT="[Text]"/>
      <dgm:spPr/>
      <dgm:t>
        <a:bodyPr/>
        <a:lstStyle/>
        <a:p>
          <a:r>
            <a:rPr lang="en-GB" b="1"/>
            <a:t>Preparation and initiation</a:t>
          </a:r>
          <a:endParaRPr lang="en-GB"/>
        </a:p>
      </dgm:t>
    </dgm:pt>
    <dgm:pt modelId="{711D2026-32BD-4E93-AE94-37039E471944}" type="parTrans" cxnId="{1755971F-E7C5-4893-9232-DD27B0F5DE13}">
      <dgm:prSet/>
      <dgm:spPr/>
      <dgm:t>
        <a:bodyPr/>
        <a:lstStyle/>
        <a:p>
          <a:endParaRPr lang="en-GB"/>
        </a:p>
      </dgm:t>
    </dgm:pt>
    <dgm:pt modelId="{0405D6EC-49DC-4440-B338-70E74D5386C0}" type="sibTrans" cxnId="{1755971F-E7C5-4893-9232-DD27B0F5DE13}">
      <dgm:prSet/>
      <dgm:spPr/>
      <dgm:t>
        <a:bodyPr/>
        <a:lstStyle/>
        <a:p>
          <a:endParaRPr lang="en-GB"/>
        </a:p>
      </dgm:t>
    </dgm:pt>
    <dgm:pt modelId="{07365C77-2D97-47DC-8FBD-A1632CCAAC4A}">
      <dgm:prSet phldrT="[Text]"/>
      <dgm:spPr>
        <a:solidFill>
          <a:schemeClr val="accent4"/>
        </a:solidFill>
      </dgm:spPr>
      <dgm:t>
        <a:bodyPr/>
        <a:lstStyle/>
        <a:p>
          <a:r>
            <a:rPr lang="en-GB" b="1" u="sng">
              <a:highlight>
                <a:srgbClr val="000000"/>
              </a:highlight>
            </a:rPr>
            <a:t>Module remediation work</a:t>
          </a:r>
          <a:endParaRPr lang="en-GB" u="sng">
            <a:highlight>
              <a:srgbClr val="000000"/>
            </a:highlight>
          </a:endParaRPr>
        </a:p>
      </dgm:t>
    </dgm:pt>
    <dgm:pt modelId="{5089D10B-33F2-40D2-A4FE-D3D4CDFFBD39}" type="parTrans" cxnId="{D33E787B-9E84-4566-BD05-ACA0DF4A78A6}">
      <dgm:prSet/>
      <dgm:spPr/>
      <dgm:t>
        <a:bodyPr/>
        <a:lstStyle/>
        <a:p>
          <a:endParaRPr lang="en-GB"/>
        </a:p>
      </dgm:t>
    </dgm:pt>
    <dgm:pt modelId="{3AFE3E43-61F9-47BD-B10B-582C12C7619E}" type="sibTrans" cxnId="{D33E787B-9E84-4566-BD05-ACA0DF4A78A6}">
      <dgm:prSet/>
      <dgm:spPr/>
      <dgm:t>
        <a:bodyPr/>
        <a:lstStyle/>
        <a:p>
          <a:endParaRPr lang="en-GB"/>
        </a:p>
      </dgm:t>
    </dgm:pt>
    <dgm:pt modelId="{32E054DA-7756-4932-A246-AA416D7D9D80}">
      <dgm:prSet phldrT="[Text]"/>
      <dgm:spPr/>
      <dgm:t>
        <a:bodyPr/>
        <a:lstStyle/>
        <a:p>
          <a:r>
            <a:rPr lang="en-GB" b="1"/>
            <a:t>Additional activities</a:t>
          </a:r>
        </a:p>
      </dgm:t>
    </dgm:pt>
    <dgm:pt modelId="{2B53D22B-BEED-45E0-B5E9-C4264BED24EE}" type="parTrans" cxnId="{CFD7DFE7-50FF-491C-9325-279D9FEBA866}">
      <dgm:prSet/>
      <dgm:spPr/>
      <dgm:t>
        <a:bodyPr/>
        <a:lstStyle/>
        <a:p>
          <a:endParaRPr lang="en-GB"/>
        </a:p>
      </dgm:t>
    </dgm:pt>
    <dgm:pt modelId="{3D479E39-C50B-40CA-8DDD-114C9C7734A0}" type="sibTrans" cxnId="{CFD7DFE7-50FF-491C-9325-279D9FEBA866}">
      <dgm:prSet/>
      <dgm:spPr/>
      <dgm:t>
        <a:bodyPr/>
        <a:lstStyle/>
        <a:p>
          <a:endParaRPr lang="en-GB"/>
        </a:p>
      </dgm:t>
    </dgm:pt>
    <dgm:pt modelId="{F971A595-BE65-4812-BD40-DE77FFE5D07A}">
      <dgm:prSet phldrT="[Text]"/>
      <dgm:spPr/>
      <dgm:t>
        <a:bodyPr/>
        <a:lstStyle/>
        <a:p>
          <a:r>
            <a:rPr lang="en-GB" b="1"/>
            <a:t>Reflecting on the internship</a:t>
          </a:r>
          <a:endParaRPr lang="en-GB"/>
        </a:p>
      </dgm:t>
    </dgm:pt>
    <dgm:pt modelId="{97EE99E9-B769-4020-AD9A-CDC1E991F839}" type="parTrans" cxnId="{2938170A-80D6-4302-9B41-51D2EF7DCCF0}">
      <dgm:prSet/>
      <dgm:spPr/>
      <dgm:t>
        <a:bodyPr/>
        <a:lstStyle/>
        <a:p>
          <a:endParaRPr lang="en-GB"/>
        </a:p>
      </dgm:t>
    </dgm:pt>
    <dgm:pt modelId="{1589C174-48D1-401D-A760-41CD726BDD83}" type="sibTrans" cxnId="{2938170A-80D6-4302-9B41-51D2EF7DCCF0}">
      <dgm:prSet/>
      <dgm:spPr/>
      <dgm:t>
        <a:bodyPr/>
        <a:lstStyle/>
        <a:p>
          <a:endParaRPr lang="en-GB"/>
        </a:p>
      </dgm:t>
    </dgm:pt>
    <dgm:pt modelId="{A09064EA-4D4D-437C-8D90-5057A87E3BAE}" type="pres">
      <dgm:prSet presAssocID="{7D743402-29FC-4F91-953C-F2F5F11C7004}" presName="diagram" presStyleCnt="0">
        <dgm:presLayoutVars>
          <dgm:chMax val="1"/>
          <dgm:dir/>
          <dgm:animLvl val="ctr"/>
          <dgm:resizeHandles val="exact"/>
        </dgm:presLayoutVars>
      </dgm:prSet>
      <dgm:spPr/>
    </dgm:pt>
    <dgm:pt modelId="{F3DA8449-D1E7-4DB5-B05C-4DE10A9629F8}" type="pres">
      <dgm:prSet presAssocID="{7D743402-29FC-4F91-953C-F2F5F11C7004}" presName="matrix" presStyleCnt="0"/>
      <dgm:spPr/>
    </dgm:pt>
    <dgm:pt modelId="{87E76C1E-F831-465E-AEFC-2281D466FCCC}" type="pres">
      <dgm:prSet presAssocID="{7D743402-29FC-4F91-953C-F2F5F11C7004}" presName="tile1" presStyleLbl="node1" presStyleIdx="0" presStyleCnt="4"/>
      <dgm:spPr/>
    </dgm:pt>
    <dgm:pt modelId="{AF821144-B26E-4273-A76E-20C0A1CB9585}" type="pres">
      <dgm:prSet presAssocID="{7D743402-29FC-4F91-953C-F2F5F11C7004}" presName="tile1text" presStyleLbl="node1" presStyleIdx="0" presStyleCnt="4">
        <dgm:presLayoutVars>
          <dgm:chMax val="0"/>
          <dgm:chPref val="0"/>
          <dgm:bulletEnabled val="1"/>
        </dgm:presLayoutVars>
      </dgm:prSet>
      <dgm:spPr/>
    </dgm:pt>
    <dgm:pt modelId="{3D89AC54-1E4B-448F-9D2F-81870C96EED9}" type="pres">
      <dgm:prSet presAssocID="{7D743402-29FC-4F91-953C-F2F5F11C7004}" presName="tile2" presStyleLbl="node1" presStyleIdx="1" presStyleCnt="4"/>
      <dgm:spPr/>
    </dgm:pt>
    <dgm:pt modelId="{C94A37F3-D77F-489E-90DC-0977A840F1B8}" type="pres">
      <dgm:prSet presAssocID="{7D743402-29FC-4F91-953C-F2F5F11C7004}" presName="tile2text" presStyleLbl="node1" presStyleIdx="1" presStyleCnt="4">
        <dgm:presLayoutVars>
          <dgm:chMax val="0"/>
          <dgm:chPref val="0"/>
          <dgm:bulletEnabled val="1"/>
        </dgm:presLayoutVars>
      </dgm:prSet>
      <dgm:spPr/>
    </dgm:pt>
    <dgm:pt modelId="{27A231F7-8FE6-4992-BAE0-6EEBA7A7785F}" type="pres">
      <dgm:prSet presAssocID="{7D743402-29FC-4F91-953C-F2F5F11C7004}" presName="tile3" presStyleLbl="node1" presStyleIdx="2" presStyleCnt="4"/>
      <dgm:spPr/>
    </dgm:pt>
    <dgm:pt modelId="{FF649221-41A1-48C1-BB2C-BF238B80560B}" type="pres">
      <dgm:prSet presAssocID="{7D743402-29FC-4F91-953C-F2F5F11C7004}" presName="tile3text" presStyleLbl="node1" presStyleIdx="2" presStyleCnt="4">
        <dgm:presLayoutVars>
          <dgm:chMax val="0"/>
          <dgm:chPref val="0"/>
          <dgm:bulletEnabled val="1"/>
        </dgm:presLayoutVars>
      </dgm:prSet>
      <dgm:spPr/>
    </dgm:pt>
    <dgm:pt modelId="{6C841411-B088-4B54-9013-A8E122E6DE1C}" type="pres">
      <dgm:prSet presAssocID="{7D743402-29FC-4F91-953C-F2F5F11C7004}" presName="tile4" presStyleLbl="node1" presStyleIdx="3" presStyleCnt="4"/>
      <dgm:spPr/>
    </dgm:pt>
    <dgm:pt modelId="{0F66A85A-4BCA-4287-A271-7FDCF0E9F35A}" type="pres">
      <dgm:prSet presAssocID="{7D743402-29FC-4F91-953C-F2F5F11C7004}" presName="tile4text" presStyleLbl="node1" presStyleIdx="3" presStyleCnt="4">
        <dgm:presLayoutVars>
          <dgm:chMax val="0"/>
          <dgm:chPref val="0"/>
          <dgm:bulletEnabled val="1"/>
        </dgm:presLayoutVars>
      </dgm:prSet>
      <dgm:spPr/>
    </dgm:pt>
    <dgm:pt modelId="{4E89C970-ECE0-42B6-93F0-2B5F8A7ED326}" type="pres">
      <dgm:prSet presAssocID="{7D743402-29FC-4F91-953C-F2F5F11C7004}" presName="centerTile" presStyleLbl="fgShp" presStyleIdx="0" presStyleCnt="1">
        <dgm:presLayoutVars>
          <dgm:chMax val="0"/>
          <dgm:chPref val="0"/>
        </dgm:presLayoutVars>
      </dgm:prSet>
      <dgm:spPr/>
    </dgm:pt>
  </dgm:ptLst>
  <dgm:cxnLst>
    <dgm:cxn modelId="{2938170A-80D6-4302-9B41-51D2EF7DCCF0}" srcId="{B26F4804-DC04-4763-9355-4CE03EB08CF4}" destId="{F971A595-BE65-4812-BD40-DE77FFE5D07A}" srcOrd="3" destOrd="0" parTransId="{97EE99E9-B769-4020-AD9A-CDC1E991F839}" sibTransId="{1589C174-48D1-401D-A760-41CD726BDD83}"/>
    <dgm:cxn modelId="{1B2A6619-7A84-4041-B82C-50E86F1A4729}" type="presOf" srcId="{1C302FD0-FD34-42FB-BABB-C7EC82C37F7F}" destId="{87E76C1E-F831-465E-AEFC-2281D466FCCC}" srcOrd="0" destOrd="0" presId="urn:microsoft.com/office/officeart/2005/8/layout/matrix1"/>
    <dgm:cxn modelId="{1755971F-E7C5-4893-9232-DD27B0F5DE13}" srcId="{B26F4804-DC04-4763-9355-4CE03EB08CF4}" destId="{1C302FD0-FD34-42FB-BABB-C7EC82C37F7F}" srcOrd="0" destOrd="0" parTransId="{711D2026-32BD-4E93-AE94-37039E471944}" sibTransId="{0405D6EC-49DC-4440-B338-70E74D5386C0}"/>
    <dgm:cxn modelId="{E37BE426-5AA6-4325-BB54-F07F4FCA6BAE}" type="presOf" srcId="{32E054DA-7756-4932-A246-AA416D7D9D80}" destId="{FF649221-41A1-48C1-BB2C-BF238B80560B}" srcOrd="1" destOrd="0" presId="urn:microsoft.com/office/officeart/2005/8/layout/matrix1"/>
    <dgm:cxn modelId="{D3827B5D-E6E2-4992-AFD8-D20BD61F795C}" srcId="{7D743402-29FC-4F91-953C-F2F5F11C7004}" destId="{B26F4804-DC04-4763-9355-4CE03EB08CF4}" srcOrd="0" destOrd="0" parTransId="{E535D106-C9C2-438B-8BF4-8BCFB89A321E}" sibTransId="{0EBD895E-A15F-4FA2-9188-9E1BC9F0621E}"/>
    <dgm:cxn modelId="{215A6045-6AA6-422D-B345-97CE28C1F86F}" type="presOf" srcId="{B26F4804-DC04-4763-9355-4CE03EB08CF4}" destId="{4E89C970-ECE0-42B6-93F0-2B5F8A7ED326}" srcOrd="0" destOrd="0" presId="urn:microsoft.com/office/officeart/2005/8/layout/matrix1"/>
    <dgm:cxn modelId="{D33E787B-9E84-4566-BD05-ACA0DF4A78A6}" srcId="{B26F4804-DC04-4763-9355-4CE03EB08CF4}" destId="{07365C77-2D97-47DC-8FBD-A1632CCAAC4A}" srcOrd="1" destOrd="0" parTransId="{5089D10B-33F2-40D2-A4FE-D3D4CDFFBD39}" sibTransId="{3AFE3E43-61F9-47BD-B10B-582C12C7619E}"/>
    <dgm:cxn modelId="{ED9F8489-7251-43A9-84F0-B0ABF6909AA1}" type="presOf" srcId="{32E054DA-7756-4932-A246-AA416D7D9D80}" destId="{27A231F7-8FE6-4992-BAE0-6EEBA7A7785F}" srcOrd="0" destOrd="0" presId="urn:microsoft.com/office/officeart/2005/8/layout/matrix1"/>
    <dgm:cxn modelId="{3C9EB3B7-A39B-402F-9E84-6430FE21B159}" type="presOf" srcId="{07365C77-2D97-47DC-8FBD-A1632CCAAC4A}" destId="{C94A37F3-D77F-489E-90DC-0977A840F1B8}" srcOrd="1" destOrd="0" presId="urn:microsoft.com/office/officeart/2005/8/layout/matrix1"/>
    <dgm:cxn modelId="{64C76BBF-5A76-4A67-8E6E-9B4DCFF50025}" type="presOf" srcId="{F971A595-BE65-4812-BD40-DE77FFE5D07A}" destId="{0F66A85A-4BCA-4287-A271-7FDCF0E9F35A}" srcOrd="1" destOrd="0" presId="urn:microsoft.com/office/officeart/2005/8/layout/matrix1"/>
    <dgm:cxn modelId="{C0BDFCC5-5146-4791-BCCE-E21CA78A4A06}" type="presOf" srcId="{F971A595-BE65-4812-BD40-DE77FFE5D07A}" destId="{6C841411-B088-4B54-9013-A8E122E6DE1C}" srcOrd="0" destOrd="0" presId="urn:microsoft.com/office/officeart/2005/8/layout/matrix1"/>
    <dgm:cxn modelId="{4F9F01DD-4575-4D14-8237-D5C547CBDF30}" type="presOf" srcId="{1C302FD0-FD34-42FB-BABB-C7EC82C37F7F}" destId="{AF821144-B26E-4273-A76E-20C0A1CB9585}" srcOrd="1" destOrd="0" presId="urn:microsoft.com/office/officeart/2005/8/layout/matrix1"/>
    <dgm:cxn modelId="{2339D1E3-1428-4BD1-8633-AFEB89560741}" type="presOf" srcId="{7D743402-29FC-4F91-953C-F2F5F11C7004}" destId="{A09064EA-4D4D-437C-8D90-5057A87E3BAE}" srcOrd="0" destOrd="0" presId="urn:microsoft.com/office/officeart/2005/8/layout/matrix1"/>
    <dgm:cxn modelId="{CFD7DFE7-50FF-491C-9325-279D9FEBA866}" srcId="{B26F4804-DC04-4763-9355-4CE03EB08CF4}" destId="{32E054DA-7756-4932-A246-AA416D7D9D80}" srcOrd="2" destOrd="0" parTransId="{2B53D22B-BEED-45E0-B5E9-C4264BED24EE}" sibTransId="{3D479E39-C50B-40CA-8DDD-114C9C7734A0}"/>
    <dgm:cxn modelId="{F0D09AF1-99FB-4AB1-81CC-75C25DA0E080}" type="presOf" srcId="{07365C77-2D97-47DC-8FBD-A1632CCAAC4A}" destId="{3D89AC54-1E4B-448F-9D2F-81870C96EED9}" srcOrd="0" destOrd="0" presId="urn:microsoft.com/office/officeart/2005/8/layout/matrix1"/>
    <dgm:cxn modelId="{4A968C1B-98ED-4890-B143-091F07FEA7DE}" type="presParOf" srcId="{A09064EA-4D4D-437C-8D90-5057A87E3BAE}" destId="{F3DA8449-D1E7-4DB5-B05C-4DE10A9629F8}" srcOrd="0" destOrd="0" presId="urn:microsoft.com/office/officeart/2005/8/layout/matrix1"/>
    <dgm:cxn modelId="{930E04B3-91A6-4D8C-A7AC-1E67AD3C7422}" type="presParOf" srcId="{F3DA8449-D1E7-4DB5-B05C-4DE10A9629F8}" destId="{87E76C1E-F831-465E-AEFC-2281D466FCCC}" srcOrd="0" destOrd="0" presId="urn:microsoft.com/office/officeart/2005/8/layout/matrix1"/>
    <dgm:cxn modelId="{89722931-4B6F-40EB-BEAE-85EC20E04DA2}" type="presParOf" srcId="{F3DA8449-D1E7-4DB5-B05C-4DE10A9629F8}" destId="{AF821144-B26E-4273-A76E-20C0A1CB9585}" srcOrd="1" destOrd="0" presId="urn:microsoft.com/office/officeart/2005/8/layout/matrix1"/>
    <dgm:cxn modelId="{0656292D-1F9C-4AB1-8582-D931236EAE98}" type="presParOf" srcId="{F3DA8449-D1E7-4DB5-B05C-4DE10A9629F8}" destId="{3D89AC54-1E4B-448F-9D2F-81870C96EED9}" srcOrd="2" destOrd="0" presId="urn:microsoft.com/office/officeart/2005/8/layout/matrix1"/>
    <dgm:cxn modelId="{26F86A0F-015F-400E-BE0D-CC5EE94AC75F}" type="presParOf" srcId="{F3DA8449-D1E7-4DB5-B05C-4DE10A9629F8}" destId="{C94A37F3-D77F-489E-90DC-0977A840F1B8}" srcOrd="3" destOrd="0" presId="urn:microsoft.com/office/officeart/2005/8/layout/matrix1"/>
    <dgm:cxn modelId="{8C6188F8-F320-42D7-8588-F7597E23BD65}" type="presParOf" srcId="{F3DA8449-D1E7-4DB5-B05C-4DE10A9629F8}" destId="{27A231F7-8FE6-4992-BAE0-6EEBA7A7785F}" srcOrd="4" destOrd="0" presId="urn:microsoft.com/office/officeart/2005/8/layout/matrix1"/>
    <dgm:cxn modelId="{9D859A48-8501-4076-8321-E51CE5B27183}" type="presParOf" srcId="{F3DA8449-D1E7-4DB5-B05C-4DE10A9629F8}" destId="{FF649221-41A1-48C1-BB2C-BF238B80560B}" srcOrd="5" destOrd="0" presId="urn:microsoft.com/office/officeart/2005/8/layout/matrix1"/>
    <dgm:cxn modelId="{780EAE62-E23E-4338-83BF-97089CD07EDB}" type="presParOf" srcId="{F3DA8449-D1E7-4DB5-B05C-4DE10A9629F8}" destId="{6C841411-B088-4B54-9013-A8E122E6DE1C}" srcOrd="6" destOrd="0" presId="urn:microsoft.com/office/officeart/2005/8/layout/matrix1"/>
    <dgm:cxn modelId="{973BB5C5-6973-47BC-AE46-5670229CDAC0}" type="presParOf" srcId="{F3DA8449-D1E7-4DB5-B05C-4DE10A9629F8}" destId="{0F66A85A-4BCA-4287-A271-7FDCF0E9F35A}" srcOrd="7" destOrd="0" presId="urn:microsoft.com/office/officeart/2005/8/layout/matrix1"/>
    <dgm:cxn modelId="{E7287ED8-B76F-4461-8C87-03800BC793B6}" type="presParOf" srcId="{A09064EA-4D4D-437C-8D90-5057A87E3BAE}" destId="{4E89C970-ECE0-42B6-93F0-2B5F8A7ED32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ECAF8-6A11-40AD-8AB2-52EE1B087FAB}">
      <dsp:nvSpPr>
        <dsp:cNvPr id="0" name=""/>
        <dsp:cNvSpPr/>
      </dsp:nvSpPr>
      <dsp:spPr>
        <a:xfrm>
          <a:off x="25368" y="55945"/>
          <a:ext cx="1082781" cy="1082781"/>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D45F5836-F85B-4B2E-9F2C-532FA7390F77}">
      <dsp:nvSpPr>
        <dsp:cNvPr id="0" name=""/>
        <dsp:cNvSpPr/>
      </dsp:nvSpPr>
      <dsp:spPr>
        <a:xfrm>
          <a:off x="252752" y="283329"/>
          <a:ext cx="628012" cy="628012"/>
        </a:xfrm>
        <a:prstGeom prst="rect">
          <a:avLst/>
        </a:prstGeom>
        <a:blipFill>
          <a:blip xmlns:r="http://schemas.openxmlformats.org/officeDocument/2006/relationships" r:embed="rId1"/>
          <a:srcRect/>
          <a:stretch>
            <a:fillRect l="-7000" r="-7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801ABE-FF9C-4F1D-9114-D3593F3E9024}">
      <dsp:nvSpPr>
        <dsp:cNvPr id="0" name=""/>
        <dsp:cNvSpPr/>
      </dsp:nvSpPr>
      <dsp:spPr>
        <a:xfrm>
          <a:off x="1340173" y="55945"/>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t>Introduce Blackboard Ally.</a:t>
          </a:r>
          <a:endParaRPr lang="en-US" sz="2100" kern="1200"/>
        </a:p>
      </dsp:txBody>
      <dsp:txXfrm>
        <a:off x="1340173" y="55945"/>
        <a:ext cx="2552269" cy="1082781"/>
      </dsp:txXfrm>
    </dsp:sp>
    <dsp:sp modelId="{3ACD306B-FF1B-4F40-A701-88C10356D109}">
      <dsp:nvSpPr>
        <dsp:cNvPr id="0" name=""/>
        <dsp:cNvSpPr/>
      </dsp:nvSpPr>
      <dsp:spPr>
        <a:xfrm>
          <a:off x="4337156" y="55945"/>
          <a:ext cx="1082781" cy="1082781"/>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A9389D1A-1171-43B9-91CE-26927472DD6D}">
      <dsp:nvSpPr>
        <dsp:cNvPr id="0" name=""/>
        <dsp:cNvSpPr/>
      </dsp:nvSpPr>
      <dsp:spPr>
        <a:xfrm>
          <a:off x="4564540" y="283329"/>
          <a:ext cx="628012" cy="628012"/>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7E811D-4EAD-46CE-BE7A-63BA755AF508}">
      <dsp:nvSpPr>
        <dsp:cNvPr id="0" name=""/>
        <dsp:cNvSpPr/>
      </dsp:nvSpPr>
      <dsp:spPr>
        <a:xfrm>
          <a:off x="5651962" y="55945"/>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effectLst/>
              <a:latin typeface="Calibri" panose="020F0502020204030204" pitchFamily="34" charset="0"/>
              <a:ea typeface="Calibri" panose="020F0502020204030204" pitchFamily="34" charset="0"/>
              <a:cs typeface="Times New Roman" panose="02020603050405020304" pitchFamily="18" charset="0"/>
            </a:rPr>
            <a:t>How the internship worked.</a:t>
          </a:r>
          <a:endParaRPr lang="en-US" sz="2100" kern="1200"/>
        </a:p>
      </dsp:txBody>
      <dsp:txXfrm>
        <a:off x="5651962" y="55945"/>
        <a:ext cx="2552269" cy="1082781"/>
      </dsp:txXfrm>
    </dsp:sp>
    <dsp:sp modelId="{F87A0E4E-5720-423B-ADF0-5C60B10532C1}">
      <dsp:nvSpPr>
        <dsp:cNvPr id="0" name=""/>
        <dsp:cNvSpPr/>
      </dsp:nvSpPr>
      <dsp:spPr>
        <a:xfrm>
          <a:off x="25368" y="1605192"/>
          <a:ext cx="1082781" cy="1082781"/>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FD42393A-B37F-4803-8E6F-1E0AA87D43CC}">
      <dsp:nvSpPr>
        <dsp:cNvPr id="0" name=""/>
        <dsp:cNvSpPr/>
      </dsp:nvSpPr>
      <dsp:spPr>
        <a:xfrm>
          <a:off x="252752" y="1832576"/>
          <a:ext cx="628012" cy="628012"/>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E681D1-6A01-4CDA-9425-E4BB19BA612C}">
      <dsp:nvSpPr>
        <dsp:cNvPr id="0" name=""/>
        <dsp:cNvSpPr/>
      </dsp:nvSpPr>
      <dsp:spPr>
        <a:xfrm>
          <a:off x="1340173" y="1605192"/>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effectLst/>
              <a:latin typeface="Calibri" panose="020F0502020204030204" pitchFamily="34" charset="0"/>
              <a:ea typeface="Calibri" panose="020F0502020204030204" pitchFamily="34" charset="0"/>
              <a:cs typeface="Times New Roman" panose="02020603050405020304" pitchFamily="18" charset="0"/>
            </a:rPr>
            <a:t>Our appointment of five interns to improve content accessibility.</a:t>
          </a:r>
          <a:endParaRPr lang="en-US" sz="2100" kern="1200"/>
        </a:p>
      </dsp:txBody>
      <dsp:txXfrm>
        <a:off x="1340173" y="1605192"/>
        <a:ext cx="2552269" cy="1082781"/>
      </dsp:txXfrm>
    </dsp:sp>
    <dsp:sp modelId="{DEB93751-BDFD-4473-98E1-D60AF73C2880}">
      <dsp:nvSpPr>
        <dsp:cNvPr id="0" name=""/>
        <dsp:cNvSpPr/>
      </dsp:nvSpPr>
      <dsp:spPr>
        <a:xfrm>
          <a:off x="4337156" y="1605192"/>
          <a:ext cx="1082781" cy="1082781"/>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3B629ACF-D4A1-4B3A-B10C-1DCA83390E50}">
      <dsp:nvSpPr>
        <dsp:cNvPr id="0" name=""/>
        <dsp:cNvSpPr/>
      </dsp:nvSpPr>
      <dsp:spPr>
        <a:xfrm>
          <a:off x="4564540" y="1832576"/>
          <a:ext cx="628012" cy="62801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A9A762-6FA2-4915-B1DF-D8C1F2DE58AC}">
      <dsp:nvSpPr>
        <dsp:cNvPr id="0" name=""/>
        <dsp:cNvSpPr/>
      </dsp:nvSpPr>
      <dsp:spPr>
        <a:xfrm>
          <a:off x="5651962" y="1605192"/>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effectLst/>
              <a:latin typeface="Calibri" panose="020F0502020204030204" pitchFamily="34" charset="0"/>
              <a:ea typeface="Calibri" panose="020F0502020204030204" pitchFamily="34" charset="0"/>
              <a:cs typeface="Times New Roman" panose="02020603050405020304" pitchFamily="18" charset="0"/>
            </a:rPr>
            <a:t>Sharing our lessons.</a:t>
          </a:r>
          <a:endParaRPr lang="en-US" sz="2100" kern="1200"/>
        </a:p>
      </dsp:txBody>
      <dsp:txXfrm>
        <a:off x="5651962" y="1605192"/>
        <a:ext cx="2552269" cy="10827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C2A3C-8608-4895-BF11-C850923B09BC}">
      <dsp:nvSpPr>
        <dsp:cNvPr id="0" name=""/>
        <dsp:cNvSpPr/>
      </dsp:nvSpPr>
      <dsp:spPr>
        <a:xfrm>
          <a:off x="0" y="445886"/>
          <a:ext cx="8229600" cy="823175"/>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1D7E7168-400E-4269-894D-B5927ED6C1C3}">
      <dsp:nvSpPr>
        <dsp:cNvPr id="0" name=""/>
        <dsp:cNvSpPr/>
      </dsp:nvSpPr>
      <dsp:spPr>
        <a:xfrm>
          <a:off x="249010" y="631101"/>
          <a:ext cx="452746" cy="4527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12BDC-5F86-4078-91FE-3AECC14D78E8}">
      <dsp:nvSpPr>
        <dsp:cNvPr id="0" name=""/>
        <dsp:cNvSpPr/>
      </dsp:nvSpPr>
      <dsp:spPr>
        <a:xfrm>
          <a:off x="950767" y="445886"/>
          <a:ext cx="7278832" cy="82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119" tIns="87119" rIns="87119" bIns="87119" numCol="1" spcCol="1270" anchor="ctr" anchorCtr="0">
          <a:noAutofit/>
        </a:bodyPr>
        <a:lstStyle/>
        <a:p>
          <a:pPr marL="0" lvl="0" indent="0" algn="l" defTabSz="711200">
            <a:lnSpc>
              <a:spcPct val="100000"/>
            </a:lnSpc>
            <a:spcBef>
              <a:spcPct val="0"/>
            </a:spcBef>
            <a:spcAft>
              <a:spcPct val="35000"/>
            </a:spcAft>
            <a:buNone/>
          </a:pPr>
          <a:r>
            <a:rPr lang="en-GB" sz="1600" kern="1200"/>
            <a:t>Discuss issues via Teams and in stand-ups.</a:t>
          </a:r>
          <a:endParaRPr lang="en-US" sz="1600" kern="1200"/>
        </a:p>
      </dsp:txBody>
      <dsp:txXfrm>
        <a:off x="950767" y="445886"/>
        <a:ext cx="7278832" cy="823175"/>
      </dsp:txXfrm>
    </dsp:sp>
    <dsp:sp modelId="{06CCAE3E-CA31-4F1A-89F2-9E6086DADF06}">
      <dsp:nvSpPr>
        <dsp:cNvPr id="0" name=""/>
        <dsp:cNvSpPr/>
      </dsp:nvSpPr>
      <dsp:spPr>
        <a:xfrm>
          <a:off x="0" y="1474856"/>
          <a:ext cx="8229600" cy="823175"/>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9CBD828E-E253-48DC-A2CB-53752B87D391}">
      <dsp:nvSpPr>
        <dsp:cNvPr id="0" name=""/>
        <dsp:cNvSpPr/>
      </dsp:nvSpPr>
      <dsp:spPr>
        <a:xfrm>
          <a:off x="249010" y="1660070"/>
          <a:ext cx="452746" cy="4527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89667E-136F-4F7E-8617-43C9404CA166}">
      <dsp:nvSpPr>
        <dsp:cNvPr id="0" name=""/>
        <dsp:cNvSpPr/>
      </dsp:nvSpPr>
      <dsp:spPr>
        <a:xfrm>
          <a:off x="950767" y="1474856"/>
          <a:ext cx="7278832" cy="82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119" tIns="87119" rIns="87119" bIns="87119" numCol="1" spcCol="1270" anchor="ctr" anchorCtr="0">
          <a:noAutofit/>
        </a:bodyPr>
        <a:lstStyle/>
        <a:p>
          <a:pPr marL="0" lvl="0" indent="0" algn="l" defTabSz="711200">
            <a:lnSpc>
              <a:spcPct val="100000"/>
            </a:lnSpc>
            <a:spcBef>
              <a:spcPct val="0"/>
            </a:spcBef>
            <a:spcAft>
              <a:spcPct val="35000"/>
            </a:spcAft>
            <a:buNone/>
          </a:pPr>
          <a:r>
            <a:rPr lang="en-GB" sz="1600" kern="1200"/>
            <a:t>Accessibility subject matter experts available via chat.</a:t>
          </a:r>
          <a:endParaRPr lang="en-US" sz="1600" kern="1200"/>
        </a:p>
      </dsp:txBody>
      <dsp:txXfrm>
        <a:off x="950767" y="1474856"/>
        <a:ext cx="7278832" cy="8231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F76D0-3538-4AC0-981C-63AFB3983A29}">
      <dsp:nvSpPr>
        <dsp:cNvPr id="0" name=""/>
        <dsp:cNvSpPr/>
      </dsp:nvSpPr>
      <dsp:spPr>
        <a:xfrm>
          <a:off x="0" y="10847"/>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Taking content out of tables that were not used for tabular data</a:t>
          </a:r>
          <a:endParaRPr lang="en-US" sz="1600" kern="1200"/>
        </a:p>
      </dsp:txBody>
      <dsp:txXfrm>
        <a:off x="19191" y="30038"/>
        <a:ext cx="6168324" cy="354738"/>
      </dsp:txXfrm>
    </dsp:sp>
    <dsp:sp modelId="{12F2BFF2-6AEE-4278-A3FF-FCB746FE6112}">
      <dsp:nvSpPr>
        <dsp:cNvPr id="0" name=""/>
        <dsp:cNvSpPr/>
      </dsp:nvSpPr>
      <dsp:spPr>
        <a:xfrm>
          <a:off x="0" y="5075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Alternative text on diagrams </a:t>
          </a:r>
          <a:endParaRPr lang="en-US" sz="1600" kern="1200"/>
        </a:p>
      </dsp:txBody>
      <dsp:txXfrm>
        <a:off x="19191" y="526770"/>
        <a:ext cx="6168324" cy="354738"/>
      </dsp:txXfrm>
    </dsp:sp>
    <dsp:sp modelId="{EB7FAF23-0076-45E9-A865-8CFAFEFDAC45}">
      <dsp:nvSpPr>
        <dsp:cNvPr id="0" name=""/>
        <dsp:cNvSpPr/>
      </dsp:nvSpPr>
      <dsp:spPr>
        <a:xfrm>
          <a:off x="0" y="9611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Fixing contrast issues </a:t>
          </a:r>
          <a:endParaRPr lang="en-US" sz="1600" kern="1200"/>
        </a:p>
      </dsp:txBody>
      <dsp:txXfrm>
        <a:off x="19191" y="980370"/>
        <a:ext cx="6168324" cy="354738"/>
      </dsp:txXfrm>
    </dsp:sp>
    <dsp:sp modelId="{44761612-0E2C-4489-88FE-2EF94FCBE8E7}">
      <dsp:nvSpPr>
        <dsp:cNvPr id="0" name=""/>
        <dsp:cNvSpPr/>
      </dsp:nvSpPr>
      <dsp:spPr>
        <a:xfrm>
          <a:off x="0" y="14147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Applying / fixing headings</a:t>
          </a:r>
          <a:endParaRPr lang="en-US" sz="1600" kern="1200"/>
        </a:p>
      </dsp:txBody>
      <dsp:txXfrm>
        <a:off x="19191" y="1433970"/>
        <a:ext cx="6168324" cy="354738"/>
      </dsp:txXfrm>
    </dsp:sp>
    <dsp:sp modelId="{F34ECF98-CA21-4CD1-A4CA-A46CD391B618}">
      <dsp:nvSpPr>
        <dsp:cNvPr id="0" name=""/>
        <dsp:cNvSpPr/>
      </dsp:nvSpPr>
      <dsp:spPr>
        <a:xfrm>
          <a:off x="0" y="18683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Reading order</a:t>
          </a:r>
          <a:endParaRPr lang="en-US" sz="1600" kern="1200"/>
        </a:p>
      </dsp:txBody>
      <dsp:txXfrm>
        <a:off x="19191" y="1887570"/>
        <a:ext cx="6168324" cy="354738"/>
      </dsp:txXfrm>
    </dsp:sp>
    <dsp:sp modelId="{B0FADF4D-704C-4E88-A850-C36BB402615F}">
      <dsp:nvSpPr>
        <dsp:cNvPr id="0" name=""/>
        <dsp:cNvSpPr/>
      </dsp:nvSpPr>
      <dsp:spPr>
        <a:xfrm>
          <a:off x="0" y="23219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Linking scans of journal articles to their original online version</a:t>
          </a:r>
          <a:endParaRPr lang="en-US" sz="1600" kern="1200"/>
        </a:p>
      </dsp:txBody>
      <dsp:txXfrm>
        <a:off x="19191" y="2341170"/>
        <a:ext cx="6168324" cy="3547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431B5-027A-4D01-A064-C56B56B92DB0}">
      <dsp:nvSpPr>
        <dsp:cNvPr id="0" name=""/>
        <dsp:cNvSpPr/>
      </dsp:nvSpPr>
      <dsp:spPr>
        <a:xfrm>
          <a:off x="549" y="222639"/>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225AE7DC-98D8-4A63-8B0E-677A8852B515}">
      <dsp:nvSpPr>
        <dsp:cNvPr id="0" name=""/>
        <dsp:cNvSpPr/>
      </dsp:nvSpPr>
      <dsp:spPr>
        <a:xfrm>
          <a:off x="112797" y="334888"/>
          <a:ext cx="310019" cy="31001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4E518C-8BF7-43D6-A2BD-65CFAB074AC0}">
      <dsp:nvSpPr>
        <dsp:cNvPr id="0" name=""/>
        <dsp:cNvSpPr/>
      </dsp:nvSpPr>
      <dsp:spPr>
        <a:xfrm>
          <a:off x="649603" y="222639"/>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Headings</a:t>
          </a:r>
          <a:endParaRPr lang="en-US" sz="1400" kern="1200"/>
        </a:p>
      </dsp:txBody>
      <dsp:txXfrm>
        <a:off x="649603" y="222639"/>
        <a:ext cx="1259929" cy="534515"/>
      </dsp:txXfrm>
    </dsp:sp>
    <dsp:sp modelId="{771D09E9-45EF-47AB-AFBE-033C5742494B}">
      <dsp:nvSpPr>
        <dsp:cNvPr id="0" name=""/>
        <dsp:cNvSpPr/>
      </dsp:nvSpPr>
      <dsp:spPr>
        <a:xfrm>
          <a:off x="2129066" y="222639"/>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92297399-5373-47F5-BD9F-4EAEA91DF49B}">
      <dsp:nvSpPr>
        <dsp:cNvPr id="0" name=""/>
        <dsp:cNvSpPr/>
      </dsp:nvSpPr>
      <dsp:spPr>
        <a:xfrm>
          <a:off x="2241314" y="334888"/>
          <a:ext cx="310019" cy="31001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4C34E7-53D7-4465-ABB0-AC8CBA8A52B9}">
      <dsp:nvSpPr>
        <dsp:cNvPr id="0" name=""/>
        <dsp:cNvSpPr/>
      </dsp:nvSpPr>
      <dsp:spPr>
        <a:xfrm>
          <a:off x="2778121" y="222639"/>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Contrast</a:t>
          </a:r>
          <a:endParaRPr lang="en-US" sz="1400" kern="1200"/>
        </a:p>
      </dsp:txBody>
      <dsp:txXfrm>
        <a:off x="2778121" y="222639"/>
        <a:ext cx="1259929" cy="534515"/>
      </dsp:txXfrm>
    </dsp:sp>
    <dsp:sp modelId="{ABF884C6-DAE9-42CE-999E-A47046BB4149}">
      <dsp:nvSpPr>
        <dsp:cNvPr id="0" name=""/>
        <dsp:cNvSpPr/>
      </dsp:nvSpPr>
      <dsp:spPr>
        <a:xfrm>
          <a:off x="549" y="1197211"/>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1276BE54-AA17-4376-AD88-F7A3B4277C55}">
      <dsp:nvSpPr>
        <dsp:cNvPr id="0" name=""/>
        <dsp:cNvSpPr/>
      </dsp:nvSpPr>
      <dsp:spPr>
        <a:xfrm>
          <a:off x="112797" y="1309459"/>
          <a:ext cx="310019" cy="3100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E5FA8F-8BBD-4EE5-AC4C-B5FE662026F3}">
      <dsp:nvSpPr>
        <dsp:cNvPr id="0" name=""/>
        <dsp:cNvSpPr/>
      </dsp:nvSpPr>
      <dsp:spPr>
        <a:xfrm>
          <a:off x="649603" y="1197211"/>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Pictures of text</a:t>
          </a:r>
          <a:endParaRPr lang="en-US" sz="1400" kern="1200"/>
        </a:p>
      </dsp:txBody>
      <dsp:txXfrm>
        <a:off x="649603" y="1197211"/>
        <a:ext cx="1259929" cy="534515"/>
      </dsp:txXfrm>
    </dsp:sp>
    <dsp:sp modelId="{D6FE60FE-A3D1-46EA-B98B-6E4CEFBE379D}">
      <dsp:nvSpPr>
        <dsp:cNvPr id="0" name=""/>
        <dsp:cNvSpPr/>
      </dsp:nvSpPr>
      <dsp:spPr>
        <a:xfrm>
          <a:off x="2129066" y="1197211"/>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F9D29951-DFF8-43B9-9AD2-EBEE6461F35C}">
      <dsp:nvSpPr>
        <dsp:cNvPr id="0" name=""/>
        <dsp:cNvSpPr/>
      </dsp:nvSpPr>
      <dsp:spPr>
        <a:xfrm>
          <a:off x="2241314" y="1309459"/>
          <a:ext cx="310019" cy="3100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8AB330-7A8C-477A-B190-E089C8CF28F5}">
      <dsp:nvSpPr>
        <dsp:cNvPr id="0" name=""/>
        <dsp:cNvSpPr/>
      </dsp:nvSpPr>
      <dsp:spPr>
        <a:xfrm>
          <a:off x="2778121" y="1197211"/>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Colour as only form of meaning.</a:t>
          </a:r>
          <a:endParaRPr lang="en-US" sz="1400" kern="1200"/>
        </a:p>
      </dsp:txBody>
      <dsp:txXfrm>
        <a:off x="2778121" y="1197211"/>
        <a:ext cx="1259929" cy="534515"/>
      </dsp:txXfrm>
    </dsp:sp>
    <dsp:sp modelId="{703F034E-0910-47A9-92DD-556A06CCAF69}">
      <dsp:nvSpPr>
        <dsp:cNvPr id="0" name=""/>
        <dsp:cNvSpPr/>
      </dsp:nvSpPr>
      <dsp:spPr>
        <a:xfrm>
          <a:off x="549" y="2171782"/>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904732F8-7337-4526-BFCC-CCABAE263486}">
      <dsp:nvSpPr>
        <dsp:cNvPr id="0" name=""/>
        <dsp:cNvSpPr/>
      </dsp:nvSpPr>
      <dsp:spPr>
        <a:xfrm>
          <a:off x="112797" y="2284030"/>
          <a:ext cx="310019" cy="3100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A75175-9D2B-4615-AFE8-814D1C5FE19A}">
      <dsp:nvSpPr>
        <dsp:cNvPr id="0" name=""/>
        <dsp:cNvSpPr/>
      </dsp:nvSpPr>
      <dsp:spPr>
        <a:xfrm>
          <a:off x="649603" y="2171782"/>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Tables</a:t>
          </a:r>
          <a:endParaRPr lang="en-US" sz="1400" kern="1200"/>
        </a:p>
      </dsp:txBody>
      <dsp:txXfrm>
        <a:off x="649603" y="2171782"/>
        <a:ext cx="1259929" cy="534515"/>
      </dsp:txXfrm>
    </dsp:sp>
    <dsp:sp modelId="{6C0A7D46-686E-4213-8B22-7087C91C93CC}">
      <dsp:nvSpPr>
        <dsp:cNvPr id="0" name=""/>
        <dsp:cNvSpPr/>
      </dsp:nvSpPr>
      <dsp:spPr>
        <a:xfrm>
          <a:off x="2129066" y="2171782"/>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CEBEC1E8-D671-4AC6-B322-0524D5E7D16D}">
      <dsp:nvSpPr>
        <dsp:cNvPr id="0" name=""/>
        <dsp:cNvSpPr/>
      </dsp:nvSpPr>
      <dsp:spPr>
        <a:xfrm>
          <a:off x="2241314" y="2284030"/>
          <a:ext cx="310019" cy="3100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271D5B-767C-40FB-978E-11542F91EAF5}">
      <dsp:nvSpPr>
        <dsp:cNvPr id="0" name=""/>
        <dsp:cNvSpPr/>
      </dsp:nvSpPr>
      <dsp:spPr>
        <a:xfrm>
          <a:off x="2778121" y="2171782"/>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Alternative text for some images</a:t>
          </a:r>
          <a:endParaRPr lang="en-US" sz="1400" kern="1200"/>
        </a:p>
      </dsp:txBody>
      <dsp:txXfrm>
        <a:off x="2778121" y="2171782"/>
        <a:ext cx="1259929" cy="53451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A7D46-686E-4213-8B22-7087C91C93CC}">
      <dsp:nvSpPr>
        <dsp:cNvPr id="0" name=""/>
        <dsp:cNvSpPr/>
      </dsp:nvSpPr>
      <dsp:spPr>
        <a:xfrm>
          <a:off x="0" y="929458"/>
          <a:ext cx="1070020" cy="1070020"/>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CEBEC1E8-D671-4AC6-B322-0524D5E7D16D}">
      <dsp:nvSpPr>
        <dsp:cNvPr id="0" name=""/>
        <dsp:cNvSpPr/>
      </dsp:nvSpPr>
      <dsp:spPr>
        <a:xfrm>
          <a:off x="224704" y="1154163"/>
          <a:ext cx="620611" cy="6206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271D5B-767C-40FB-978E-11542F91EAF5}">
      <dsp:nvSpPr>
        <dsp:cNvPr id="0" name=""/>
        <dsp:cNvSpPr/>
      </dsp:nvSpPr>
      <dsp:spPr>
        <a:xfrm>
          <a:off x="1299310" y="929458"/>
          <a:ext cx="2522190" cy="1070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Alternative text for some images</a:t>
          </a:r>
          <a:endParaRPr lang="en-US" sz="2400" kern="1200"/>
        </a:p>
      </dsp:txBody>
      <dsp:txXfrm>
        <a:off x="1299310" y="929458"/>
        <a:ext cx="2522190" cy="10700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76C1E-F831-465E-AEFC-2281D466FCCC}">
      <dsp:nvSpPr>
        <dsp:cNvPr id="0" name=""/>
        <dsp:cNvSpPr/>
      </dsp:nvSpPr>
      <dsp:spPr>
        <a:xfrm rot="16200000">
          <a:off x="1369263" y="-1369263"/>
          <a:ext cx="1376272"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Preparation and initiation</a:t>
          </a:r>
          <a:endParaRPr lang="en-GB" sz="2300" kern="1200"/>
        </a:p>
      </dsp:txBody>
      <dsp:txXfrm rot="5400000">
        <a:off x="-1" y="1"/>
        <a:ext cx="4114800" cy="1032204"/>
      </dsp:txXfrm>
    </dsp:sp>
    <dsp:sp modelId="{3D89AC54-1E4B-448F-9D2F-81870C96EED9}">
      <dsp:nvSpPr>
        <dsp:cNvPr id="0" name=""/>
        <dsp:cNvSpPr/>
      </dsp:nvSpPr>
      <dsp:spPr>
        <a:xfrm>
          <a:off x="4114800" y="0"/>
          <a:ext cx="4114800" cy="1376272"/>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module remediation work</a:t>
          </a:r>
          <a:endParaRPr lang="en-GB" sz="2300" kern="1200"/>
        </a:p>
      </dsp:txBody>
      <dsp:txXfrm>
        <a:off x="4114800" y="0"/>
        <a:ext cx="4114800" cy="1032204"/>
      </dsp:txXfrm>
    </dsp:sp>
    <dsp:sp modelId="{27A231F7-8FE6-4992-BAE0-6EEBA7A7785F}">
      <dsp:nvSpPr>
        <dsp:cNvPr id="0" name=""/>
        <dsp:cNvSpPr/>
      </dsp:nvSpPr>
      <dsp:spPr>
        <a:xfrm rot="10800000">
          <a:off x="0" y="1376272"/>
          <a:ext cx="4114800" cy="1376272"/>
        </a:xfrm>
        <a:prstGeom prst="round1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u="sng" kern="1200">
              <a:highlight>
                <a:srgbClr val="000000"/>
              </a:highlight>
            </a:rPr>
            <a:t>Additional activities</a:t>
          </a:r>
        </a:p>
      </dsp:txBody>
      <dsp:txXfrm rot="10800000">
        <a:off x="0" y="1720340"/>
        <a:ext cx="4114800" cy="1032204"/>
      </dsp:txXfrm>
    </dsp:sp>
    <dsp:sp modelId="{6C841411-B088-4B54-9013-A8E122E6DE1C}">
      <dsp:nvSpPr>
        <dsp:cNvPr id="0" name=""/>
        <dsp:cNvSpPr/>
      </dsp:nvSpPr>
      <dsp:spPr>
        <a:xfrm rot="5400000">
          <a:off x="5484063" y="7008"/>
          <a:ext cx="1376272"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Reflecting on the internship</a:t>
          </a:r>
          <a:endParaRPr lang="en-GB" sz="2300" kern="1200"/>
        </a:p>
      </dsp:txBody>
      <dsp:txXfrm rot="-5400000">
        <a:off x="4114799" y="1720340"/>
        <a:ext cx="4114800" cy="1032204"/>
      </dsp:txXfrm>
    </dsp:sp>
    <dsp:sp modelId="{4E89C970-ECE0-42B6-93F0-2B5F8A7ED326}">
      <dsp:nvSpPr>
        <dsp:cNvPr id="0" name=""/>
        <dsp:cNvSpPr/>
      </dsp:nvSpPr>
      <dsp:spPr>
        <a:xfrm>
          <a:off x="2880359" y="1032204"/>
          <a:ext cx="2468880" cy="688136"/>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Accessibility Allies</a:t>
          </a:r>
        </a:p>
      </dsp:txBody>
      <dsp:txXfrm>
        <a:off x="2913951" y="1065796"/>
        <a:ext cx="2401696" cy="6209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76C1E-F831-465E-AEFC-2281D466FCCC}">
      <dsp:nvSpPr>
        <dsp:cNvPr id="0" name=""/>
        <dsp:cNvSpPr/>
      </dsp:nvSpPr>
      <dsp:spPr>
        <a:xfrm rot="16200000">
          <a:off x="1356503" y="-1356503"/>
          <a:ext cx="1401793"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Preparation and initiation</a:t>
          </a:r>
          <a:endParaRPr lang="en-GB" sz="2300" kern="1200"/>
        </a:p>
      </dsp:txBody>
      <dsp:txXfrm rot="5400000">
        <a:off x="-1" y="1"/>
        <a:ext cx="4114800" cy="1051344"/>
      </dsp:txXfrm>
    </dsp:sp>
    <dsp:sp modelId="{3D89AC54-1E4B-448F-9D2F-81870C96EED9}">
      <dsp:nvSpPr>
        <dsp:cNvPr id="0" name=""/>
        <dsp:cNvSpPr/>
      </dsp:nvSpPr>
      <dsp:spPr>
        <a:xfrm>
          <a:off x="4114800" y="0"/>
          <a:ext cx="4114800" cy="1401793"/>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Module remediation work</a:t>
          </a:r>
          <a:endParaRPr lang="en-GB" sz="2300" kern="1200"/>
        </a:p>
      </dsp:txBody>
      <dsp:txXfrm>
        <a:off x="4114800" y="0"/>
        <a:ext cx="4114800" cy="1051344"/>
      </dsp:txXfrm>
    </dsp:sp>
    <dsp:sp modelId="{27A231F7-8FE6-4992-BAE0-6EEBA7A7785F}">
      <dsp:nvSpPr>
        <dsp:cNvPr id="0" name=""/>
        <dsp:cNvSpPr/>
      </dsp:nvSpPr>
      <dsp:spPr>
        <a:xfrm rot="10800000">
          <a:off x="0" y="1401793"/>
          <a:ext cx="4114800" cy="1401793"/>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Additional activities</a:t>
          </a:r>
        </a:p>
      </dsp:txBody>
      <dsp:txXfrm rot="10800000">
        <a:off x="0" y="1752241"/>
        <a:ext cx="4114800" cy="1051344"/>
      </dsp:txXfrm>
    </dsp:sp>
    <dsp:sp modelId="{6C841411-B088-4B54-9013-A8E122E6DE1C}">
      <dsp:nvSpPr>
        <dsp:cNvPr id="0" name=""/>
        <dsp:cNvSpPr/>
      </dsp:nvSpPr>
      <dsp:spPr>
        <a:xfrm rot="5400000">
          <a:off x="5471303" y="45289"/>
          <a:ext cx="1401793" cy="4114800"/>
        </a:xfrm>
        <a:prstGeom prst="round1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u="sng" kern="1200">
              <a:highlight>
                <a:srgbClr val="000000"/>
              </a:highlight>
            </a:rPr>
            <a:t>Reflecting on the internship</a:t>
          </a:r>
          <a:endParaRPr lang="en-GB" sz="2300" u="sng" kern="1200">
            <a:highlight>
              <a:srgbClr val="000000"/>
            </a:highlight>
          </a:endParaRPr>
        </a:p>
      </dsp:txBody>
      <dsp:txXfrm rot="-5400000">
        <a:off x="4114799" y="1752241"/>
        <a:ext cx="4114800" cy="1051344"/>
      </dsp:txXfrm>
    </dsp:sp>
    <dsp:sp modelId="{4E89C970-ECE0-42B6-93F0-2B5F8A7ED326}">
      <dsp:nvSpPr>
        <dsp:cNvPr id="0" name=""/>
        <dsp:cNvSpPr/>
      </dsp:nvSpPr>
      <dsp:spPr>
        <a:xfrm>
          <a:off x="2880359" y="1051344"/>
          <a:ext cx="2468880" cy="700896"/>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Accessibility Allies</a:t>
          </a:r>
        </a:p>
      </dsp:txBody>
      <dsp:txXfrm>
        <a:off x="2914574" y="1085559"/>
        <a:ext cx="2400450" cy="6324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B0ACD-9D0D-403B-A848-76BDD107907B}">
      <dsp:nvSpPr>
        <dsp:cNvPr id="0" name=""/>
        <dsp:cNvSpPr/>
      </dsp:nvSpPr>
      <dsp:spPr>
        <a:xfrm>
          <a:off x="488398" y="0"/>
          <a:ext cx="2662436" cy="2662436"/>
        </a:xfrm>
        <a:prstGeom prst="triangl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2F028-090C-4011-BCFC-1968D7DCB7EC}">
      <dsp:nvSpPr>
        <dsp:cNvPr id="0" name=""/>
        <dsp:cNvSpPr/>
      </dsp:nvSpPr>
      <dsp:spPr>
        <a:xfrm>
          <a:off x="1819617" y="267673"/>
          <a:ext cx="1730584" cy="630248"/>
        </a:xfrm>
        <a:prstGeom prst="roundRect">
          <a:avLst/>
        </a:prstGeom>
        <a:solidFill>
          <a:schemeClr val="accent1">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chemeClr val="bg1"/>
              </a:solidFill>
            </a:rPr>
            <a:t>Average start score: 33%</a:t>
          </a:r>
        </a:p>
      </dsp:txBody>
      <dsp:txXfrm>
        <a:off x="1850383" y="298439"/>
        <a:ext cx="1669052" cy="568716"/>
      </dsp:txXfrm>
    </dsp:sp>
    <dsp:sp modelId="{AD03A0AF-D7E4-4A6C-BDE8-F510C783781B}">
      <dsp:nvSpPr>
        <dsp:cNvPr id="0" name=""/>
        <dsp:cNvSpPr/>
      </dsp:nvSpPr>
      <dsp:spPr>
        <a:xfrm>
          <a:off x="1819617" y="976703"/>
          <a:ext cx="1730584" cy="630248"/>
        </a:xfrm>
        <a:prstGeom prst="roundRect">
          <a:avLst/>
        </a:prstGeom>
        <a:solidFill>
          <a:schemeClr val="accent1">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chemeClr val="bg1"/>
              </a:solidFill>
            </a:rPr>
            <a:t>Average end score: 67%</a:t>
          </a:r>
        </a:p>
      </dsp:txBody>
      <dsp:txXfrm>
        <a:off x="1850383" y="1007469"/>
        <a:ext cx="1669052" cy="568716"/>
      </dsp:txXfrm>
    </dsp:sp>
    <dsp:sp modelId="{9DB92A1C-4C41-4444-BD86-AA43205C6B47}">
      <dsp:nvSpPr>
        <dsp:cNvPr id="0" name=""/>
        <dsp:cNvSpPr/>
      </dsp:nvSpPr>
      <dsp:spPr>
        <a:xfrm>
          <a:off x="1819617" y="1685733"/>
          <a:ext cx="1730584" cy="630248"/>
        </a:xfrm>
        <a:prstGeom prst="roundRect">
          <a:avLst/>
        </a:prstGeom>
        <a:solidFill>
          <a:schemeClr val="accent1">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chemeClr val="bg1"/>
              </a:solidFill>
            </a:rPr>
            <a:t>Average overall improvement: +87%</a:t>
          </a:r>
        </a:p>
      </dsp:txBody>
      <dsp:txXfrm>
        <a:off x="1850383" y="1716499"/>
        <a:ext cx="1669052" cy="568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8D051-FFE5-4DBE-8212-CEB041930737}">
      <dsp:nvSpPr>
        <dsp:cNvPr id="0" name=""/>
        <dsp:cNvSpPr/>
      </dsp:nvSpPr>
      <dsp:spPr>
        <a:xfrm>
          <a:off x="333557" y="649918"/>
          <a:ext cx="541845" cy="541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08E8D3-24AE-4501-8427-2B9DA7AC84C6}">
      <dsp:nvSpPr>
        <dsp:cNvPr id="0" name=""/>
        <dsp:cNvSpPr/>
      </dsp:nvSpPr>
      <dsp:spPr>
        <a:xfrm>
          <a:off x="265827" y="1436147"/>
          <a:ext cx="1204101" cy="84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chemeClr val="accent1"/>
              </a:solidFill>
            </a:rPr>
            <a:t>24 modules remediated with 6000+ students enrolled.</a:t>
          </a:r>
          <a:endParaRPr lang="en-US" sz="2000" kern="1200">
            <a:solidFill>
              <a:schemeClr val="accent1"/>
            </a:solidFill>
          </a:endParaRPr>
        </a:p>
      </dsp:txBody>
      <dsp:txXfrm>
        <a:off x="265827" y="1436147"/>
        <a:ext cx="1204101" cy="842871"/>
      </dsp:txXfrm>
    </dsp:sp>
    <dsp:sp modelId="{BA603E68-669A-4BFE-8697-918E9E04E4B3}">
      <dsp:nvSpPr>
        <dsp:cNvPr id="0" name=""/>
        <dsp:cNvSpPr/>
      </dsp:nvSpPr>
      <dsp:spPr>
        <a:xfrm>
          <a:off x="1748377" y="649918"/>
          <a:ext cx="541845" cy="541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7408FD-126E-46A8-BD82-0B45D52EB690}">
      <dsp:nvSpPr>
        <dsp:cNvPr id="0" name=""/>
        <dsp:cNvSpPr/>
      </dsp:nvSpPr>
      <dsp:spPr>
        <a:xfrm>
          <a:off x="1680646" y="1436147"/>
          <a:ext cx="1204101" cy="84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chemeClr val="accent1"/>
              </a:solidFill>
            </a:rPr>
            <a:t>Average 4 days per module.</a:t>
          </a:r>
          <a:endParaRPr lang="en-US" sz="2000" kern="1200">
            <a:solidFill>
              <a:schemeClr val="accent1"/>
            </a:solidFill>
          </a:endParaRPr>
        </a:p>
      </dsp:txBody>
      <dsp:txXfrm>
        <a:off x="1680646" y="1436147"/>
        <a:ext cx="1204101" cy="842871"/>
      </dsp:txXfrm>
    </dsp:sp>
    <dsp:sp modelId="{C87E4524-8856-400C-A19C-DD34FA9268B9}">
      <dsp:nvSpPr>
        <dsp:cNvPr id="0" name=""/>
        <dsp:cNvSpPr/>
      </dsp:nvSpPr>
      <dsp:spPr>
        <a:xfrm>
          <a:off x="3163196" y="649918"/>
          <a:ext cx="541845" cy="5418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DF8402-7E9C-4444-B574-260959058124}">
      <dsp:nvSpPr>
        <dsp:cNvPr id="0" name=""/>
        <dsp:cNvSpPr/>
      </dsp:nvSpPr>
      <dsp:spPr>
        <a:xfrm>
          <a:off x="3016486" y="1436147"/>
          <a:ext cx="1022113" cy="84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chemeClr val="accent1"/>
              </a:solidFill>
            </a:rPr>
            <a:t>10 debrief meetings.</a:t>
          </a:r>
          <a:endParaRPr lang="en-US" sz="2000" kern="1200">
            <a:solidFill>
              <a:schemeClr val="accent1"/>
            </a:solidFill>
          </a:endParaRPr>
        </a:p>
      </dsp:txBody>
      <dsp:txXfrm>
        <a:off x="3016486" y="1436147"/>
        <a:ext cx="1022113" cy="84287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836D0-0849-4C8E-9AC7-9387F42CC74C}">
      <dsp:nvSpPr>
        <dsp:cNvPr id="0" name=""/>
        <dsp:cNvSpPr/>
      </dsp:nvSpPr>
      <dsp:spPr>
        <a:xfrm>
          <a:off x="4041163" y="1209075"/>
          <a:ext cx="1620001" cy="371127"/>
        </a:xfrm>
        <a:custGeom>
          <a:avLst/>
          <a:gdLst/>
          <a:ahLst/>
          <a:cxnLst/>
          <a:rect l="0" t="0" r="0" b="0"/>
          <a:pathLst>
            <a:path>
              <a:moveTo>
                <a:pt x="0" y="0"/>
              </a:moveTo>
              <a:lnTo>
                <a:pt x="0" y="187036"/>
              </a:lnTo>
              <a:lnTo>
                <a:pt x="1620001" y="187036"/>
              </a:lnTo>
              <a:lnTo>
                <a:pt x="1620001" y="37112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0ECCE5-A240-4D87-9AAB-3E2AE04D6014}">
      <dsp:nvSpPr>
        <dsp:cNvPr id="0" name=""/>
        <dsp:cNvSpPr/>
      </dsp:nvSpPr>
      <dsp:spPr>
        <a:xfrm>
          <a:off x="2421161" y="1209075"/>
          <a:ext cx="1620001" cy="371127"/>
        </a:xfrm>
        <a:custGeom>
          <a:avLst/>
          <a:gdLst/>
          <a:ahLst/>
          <a:cxnLst/>
          <a:rect l="0" t="0" r="0" b="0"/>
          <a:pathLst>
            <a:path>
              <a:moveTo>
                <a:pt x="1620001" y="0"/>
              </a:moveTo>
              <a:lnTo>
                <a:pt x="1620001" y="187036"/>
              </a:lnTo>
              <a:lnTo>
                <a:pt x="0" y="187036"/>
              </a:lnTo>
              <a:lnTo>
                <a:pt x="0" y="37112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90E2D5-805D-48C3-B4D8-BFB9B29E446E}">
      <dsp:nvSpPr>
        <dsp:cNvPr id="0" name=""/>
        <dsp:cNvSpPr/>
      </dsp:nvSpPr>
      <dsp:spPr>
        <a:xfrm>
          <a:off x="212068" y="30892"/>
          <a:ext cx="1178182" cy="1178182"/>
        </a:xfrm>
        <a:prstGeom prst="ellipse">
          <a:avLst/>
        </a:prstGeom>
        <a:blipFill>
          <a:blip xmlns:r="http://schemas.openxmlformats.org/officeDocument/2006/relationships" r:embed="rId1"/>
          <a:srcRect/>
          <a:stretch>
            <a:fillRect l="-25000" r="-25000"/>
          </a:stretch>
        </a:blip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7CB2C2D8-EFC1-4797-9C3D-0F8E65ECCEBD}">
      <dsp:nvSpPr>
        <dsp:cNvPr id="0" name=""/>
        <dsp:cNvSpPr/>
      </dsp:nvSpPr>
      <dsp:spPr>
        <a:xfrm>
          <a:off x="1390251" y="27946"/>
          <a:ext cx="1767274" cy="1178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rgbClr val="005C6E"/>
              </a:solidFill>
            </a:rPr>
            <a:t>Staff responsible for modules.</a:t>
          </a:r>
        </a:p>
      </dsp:txBody>
      <dsp:txXfrm>
        <a:off x="1390251" y="27946"/>
        <a:ext cx="1767274" cy="1178182"/>
      </dsp:txXfrm>
    </dsp:sp>
    <dsp:sp modelId="{E909C9CA-3517-4CDC-B61B-1CFBF7A8527A}">
      <dsp:nvSpPr>
        <dsp:cNvPr id="0" name=""/>
        <dsp:cNvSpPr/>
      </dsp:nvSpPr>
      <dsp:spPr>
        <a:xfrm>
          <a:off x="3452072" y="30892"/>
          <a:ext cx="1178182" cy="1178182"/>
        </a:xfrm>
        <a:prstGeom prst="ellipse">
          <a:avLst/>
        </a:prstGeom>
        <a:blipFill>
          <a:blip xmlns:r="http://schemas.openxmlformats.org/officeDocument/2006/relationships" r:embed="rId2"/>
          <a:srcRect/>
          <a:stretch>
            <a:fillRect l="-25000" r="-25000"/>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519FF315-501F-4A5C-8D7A-165E02EDB9D8}">
      <dsp:nvSpPr>
        <dsp:cNvPr id="0" name=""/>
        <dsp:cNvSpPr/>
      </dsp:nvSpPr>
      <dsp:spPr>
        <a:xfrm>
          <a:off x="4630255" y="27946"/>
          <a:ext cx="1767274" cy="1178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rgbClr val="005C6E"/>
              </a:solidFill>
            </a:rPr>
            <a:t>More than 6000 students enrolled on the remediated modules.</a:t>
          </a:r>
        </a:p>
      </dsp:txBody>
      <dsp:txXfrm>
        <a:off x="4630255" y="27946"/>
        <a:ext cx="1767274" cy="1178182"/>
      </dsp:txXfrm>
    </dsp:sp>
    <dsp:sp modelId="{70574C4D-964E-4829-BF0D-9EFBE45D1848}">
      <dsp:nvSpPr>
        <dsp:cNvPr id="0" name=""/>
        <dsp:cNvSpPr/>
      </dsp:nvSpPr>
      <dsp:spPr>
        <a:xfrm>
          <a:off x="1832070" y="1580203"/>
          <a:ext cx="1178182" cy="117818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A8EE472F-9CB0-4B10-A964-56CC30BF6639}">
      <dsp:nvSpPr>
        <dsp:cNvPr id="0" name=""/>
        <dsp:cNvSpPr/>
      </dsp:nvSpPr>
      <dsp:spPr>
        <a:xfrm>
          <a:off x="3010253" y="1577257"/>
          <a:ext cx="1767274" cy="1178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rgbClr val="005C6E"/>
              </a:solidFill>
            </a:rPr>
            <a:t>Students on future deliveries of the module.</a:t>
          </a:r>
        </a:p>
      </dsp:txBody>
      <dsp:txXfrm>
        <a:off x="3010253" y="1577257"/>
        <a:ext cx="1767274" cy="1178182"/>
      </dsp:txXfrm>
    </dsp:sp>
    <dsp:sp modelId="{E44D7E09-5145-4129-9F0E-6966D4B02D74}">
      <dsp:nvSpPr>
        <dsp:cNvPr id="0" name=""/>
        <dsp:cNvSpPr/>
      </dsp:nvSpPr>
      <dsp:spPr>
        <a:xfrm>
          <a:off x="5072073" y="1580203"/>
          <a:ext cx="1178182" cy="11781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6DB52853-3934-4F20-94AA-B50A44DC6DED}">
      <dsp:nvSpPr>
        <dsp:cNvPr id="0" name=""/>
        <dsp:cNvSpPr/>
      </dsp:nvSpPr>
      <dsp:spPr>
        <a:xfrm>
          <a:off x="6250256" y="1577257"/>
          <a:ext cx="1767274" cy="1178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rgbClr val="005C6E"/>
              </a:solidFill>
            </a:rPr>
            <a:t>Students on other modules, where remediated materials have been re-used or repurposed.</a:t>
          </a:r>
        </a:p>
      </dsp:txBody>
      <dsp:txXfrm>
        <a:off x="6250256" y="1577257"/>
        <a:ext cx="1767274" cy="11781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BF8C7-8B00-42B9-BC1B-F345B7907BA9}">
      <dsp:nvSpPr>
        <dsp:cNvPr id="0" name=""/>
        <dsp:cNvSpPr/>
      </dsp:nvSpPr>
      <dsp:spPr>
        <a:xfrm>
          <a:off x="1565268" y="287"/>
          <a:ext cx="1050820" cy="1050820"/>
        </a:xfrm>
        <a:prstGeom prst="round2DiagRect">
          <a:avLst>
            <a:gd name="adj1" fmla="val 29727"/>
            <a:gd name="adj2" fmla="val 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C3869556-955A-4229-92BB-8EAFEB87A4B6}">
      <dsp:nvSpPr>
        <dsp:cNvPr id="0" name=""/>
        <dsp:cNvSpPr/>
      </dsp:nvSpPr>
      <dsp:spPr>
        <a:xfrm>
          <a:off x="1789214" y="224232"/>
          <a:ext cx="602929" cy="6029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60F83-39CD-4E6B-9086-B6E585CD25E9}">
      <dsp:nvSpPr>
        <dsp:cNvPr id="0" name=""/>
        <dsp:cNvSpPr/>
      </dsp:nvSpPr>
      <dsp:spPr>
        <a:xfrm>
          <a:off x="1529816" y="1378412"/>
          <a:ext cx="1722656" cy="135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t>High-quality communication.</a:t>
          </a:r>
          <a:endParaRPr lang="en-US" sz="1800" kern="1200" cap="none">
            <a:solidFill>
              <a:srgbClr val="005C6E"/>
            </a:solidFill>
          </a:endParaRPr>
        </a:p>
      </dsp:txBody>
      <dsp:txXfrm>
        <a:off x="1529816" y="1378412"/>
        <a:ext cx="1722656" cy="1356591"/>
      </dsp:txXfrm>
    </dsp:sp>
    <dsp:sp modelId="{2546C329-9418-41B5-B9B1-C84A22F0D186}">
      <dsp:nvSpPr>
        <dsp:cNvPr id="0" name=""/>
        <dsp:cNvSpPr/>
      </dsp:nvSpPr>
      <dsp:spPr>
        <a:xfrm>
          <a:off x="3589389" y="287"/>
          <a:ext cx="1050820" cy="1050820"/>
        </a:xfrm>
        <a:prstGeom prst="round2DiagRect">
          <a:avLst>
            <a:gd name="adj1" fmla="val 29727"/>
            <a:gd name="adj2" fmla="val 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EA1A31D5-A55B-493F-B747-12D89653141A}">
      <dsp:nvSpPr>
        <dsp:cNvPr id="0" name=""/>
        <dsp:cNvSpPr/>
      </dsp:nvSpPr>
      <dsp:spPr>
        <a:xfrm>
          <a:off x="3813335" y="224232"/>
          <a:ext cx="602929" cy="60292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5125ED-90F5-4650-AD4F-EDA0E2925B58}">
      <dsp:nvSpPr>
        <dsp:cNvPr id="0" name=""/>
        <dsp:cNvSpPr/>
      </dsp:nvSpPr>
      <dsp:spPr>
        <a:xfrm>
          <a:off x="3378932" y="1378412"/>
          <a:ext cx="1722656" cy="135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t>Use of objective stats in the debrief.</a:t>
          </a:r>
          <a:endParaRPr lang="en-US" sz="1800" kern="1200" cap="none">
            <a:solidFill>
              <a:srgbClr val="005C6E"/>
            </a:solidFill>
          </a:endParaRPr>
        </a:p>
      </dsp:txBody>
      <dsp:txXfrm>
        <a:off x="3378932" y="1378412"/>
        <a:ext cx="1722656" cy="1356591"/>
      </dsp:txXfrm>
    </dsp:sp>
    <dsp:sp modelId="{3E91F31C-115A-4605-92A9-F4319DBCF794}">
      <dsp:nvSpPr>
        <dsp:cNvPr id="0" name=""/>
        <dsp:cNvSpPr/>
      </dsp:nvSpPr>
      <dsp:spPr>
        <a:xfrm>
          <a:off x="5613510" y="287"/>
          <a:ext cx="1050820" cy="1050820"/>
        </a:xfrm>
        <a:prstGeom prst="round2DiagRect">
          <a:avLst>
            <a:gd name="adj1" fmla="val 29727"/>
            <a:gd name="adj2" fmla="val 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05F81B9E-D54D-4FC6-B3CA-14B298D378C8}">
      <dsp:nvSpPr>
        <dsp:cNvPr id="0" name=""/>
        <dsp:cNvSpPr/>
      </dsp:nvSpPr>
      <dsp:spPr>
        <a:xfrm>
          <a:off x="5837456" y="224232"/>
          <a:ext cx="602929" cy="60292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489CBB-831C-41FB-9DE2-5877084D57CB}">
      <dsp:nvSpPr>
        <dsp:cNvPr id="0" name=""/>
        <dsp:cNvSpPr/>
      </dsp:nvSpPr>
      <dsp:spPr>
        <a:xfrm>
          <a:off x="5284948" y="1378412"/>
          <a:ext cx="1722656" cy="135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solidFill>
                <a:schemeClr val="tx1"/>
              </a:solidFill>
            </a:rPr>
            <a:t>Explanation of accessibility issues and how to resolve them going forward.</a:t>
          </a:r>
          <a:endParaRPr lang="en-US" sz="1800" kern="1200" cap="none">
            <a:solidFill>
              <a:schemeClr val="tx1"/>
            </a:solidFill>
          </a:endParaRPr>
        </a:p>
      </dsp:txBody>
      <dsp:txXfrm>
        <a:off x="5284948" y="1378412"/>
        <a:ext cx="1722656" cy="1356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2D125-6639-4AB5-8154-4CC74A89B627}">
      <dsp:nvSpPr>
        <dsp:cNvPr id="0" name=""/>
        <dsp:cNvSpPr/>
      </dsp:nvSpPr>
      <dsp:spPr>
        <a:xfrm>
          <a:off x="1578862" y="72883"/>
          <a:ext cx="880875" cy="880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D6C7F7-1C6E-41A4-A339-799FC21AB9F6}">
      <dsp:nvSpPr>
        <dsp:cNvPr id="0" name=""/>
        <dsp:cNvSpPr/>
      </dsp:nvSpPr>
      <dsp:spPr>
        <a:xfrm>
          <a:off x="585294" y="974737"/>
          <a:ext cx="3060668" cy="1305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u="none" kern="1200">
              <a:solidFill>
                <a:srgbClr val="005C6E"/>
              </a:solidFill>
            </a:rPr>
            <a:t>How accessible are the files uploaded to Blackboard?</a:t>
          </a:r>
          <a:endParaRPr lang="en-US" sz="2800" u="none" kern="1200">
            <a:solidFill>
              <a:srgbClr val="005C6E"/>
            </a:solidFill>
          </a:endParaRPr>
        </a:p>
      </dsp:txBody>
      <dsp:txXfrm>
        <a:off x="585294" y="974737"/>
        <a:ext cx="3060668" cy="130535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D3AF9-5F86-4CB4-B5AF-843FF2F62BF6}">
      <dsp:nvSpPr>
        <dsp:cNvPr id="0" name=""/>
        <dsp:cNvSpPr/>
      </dsp:nvSpPr>
      <dsp:spPr>
        <a:xfrm>
          <a:off x="0" y="332"/>
          <a:ext cx="8229600" cy="778857"/>
        </a:xfrm>
        <a:prstGeom prst="roundRect">
          <a:avLst>
            <a:gd name="adj" fmla="val 10000"/>
          </a:avLst>
        </a:prstGeom>
        <a:solidFill>
          <a:srgbClr val="F3F3F2"/>
        </a:solidFill>
        <a:ln w="38100">
          <a:solidFill>
            <a:schemeClr val="tx2"/>
          </a:solidFill>
        </a:ln>
        <a:effectLst/>
      </dsp:spPr>
      <dsp:style>
        <a:lnRef idx="0">
          <a:scrgbClr r="0" g="0" b="0"/>
        </a:lnRef>
        <a:fillRef idx="1">
          <a:scrgbClr r="0" g="0" b="0"/>
        </a:fillRef>
        <a:effectRef idx="0">
          <a:scrgbClr r="0" g="0" b="0"/>
        </a:effectRef>
        <a:fontRef idx="minor"/>
      </dsp:style>
    </dsp:sp>
    <dsp:sp modelId="{7E568EA8-9893-4487-B061-148C6FF716C5}">
      <dsp:nvSpPr>
        <dsp:cNvPr id="0" name=""/>
        <dsp:cNvSpPr/>
      </dsp:nvSpPr>
      <dsp:spPr>
        <a:xfrm>
          <a:off x="235604" y="175575"/>
          <a:ext cx="428371" cy="4283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068582-D27F-438A-B22F-7607AB1187C1}">
      <dsp:nvSpPr>
        <dsp:cNvPr id="0" name=""/>
        <dsp:cNvSpPr/>
      </dsp:nvSpPr>
      <dsp:spPr>
        <a:xfrm>
          <a:off x="899580" y="332"/>
          <a:ext cx="7330019" cy="778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9" tIns="82429" rIns="82429" bIns="82429" numCol="1" spcCol="1270" anchor="ctr" anchorCtr="0">
          <a:noAutofit/>
        </a:bodyPr>
        <a:lstStyle/>
        <a:p>
          <a:pPr marL="0" lvl="0" indent="0" algn="l" defTabSz="1111250">
            <a:lnSpc>
              <a:spcPct val="100000"/>
            </a:lnSpc>
            <a:spcBef>
              <a:spcPct val="0"/>
            </a:spcBef>
            <a:spcAft>
              <a:spcPct val="35000"/>
            </a:spcAft>
            <a:buNone/>
          </a:pPr>
          <a:r>
            <a:rPr lang="en-GB" sz="2500" kern="1200">
              <a:solidFill>
                <a:srgbClr val="005C6E"/>
              </a:solidFill>
            </a:rPr>
            <a:t>Better administration.</a:t>
          </a:r>
        </a:p>
      </dsp:txBody>
      <dsp:txXfrm>
        <a:off x="899580" y="332"/>
        <a:ext cx="7330019" cy="778857"/>
      </dsp:txXfrm>
    </dsp:sp>
    <dsp:sp modelId="{D66C91FF-037A-49FA-8365-88A062CA674B}">
      <dsp:nvSpPr>
        <dsp:cNvPr id="0" name=""/>
        <dsp:cNvSpPr/>
      </dsp:nvSpPr>
      <dsp:spPr>
        <a:xfrm>
          <a:off x="0" y="973904"/>
          <a:ext cx="8229600" cy="778857"/>
        </a:xfrm>
        <a:prstGeom prst="roundRect">
          <a:avLst>
            <a:gd name="adj" fmla="val 10000"/>
          </a:avLst>
        </a:prstGeom>
        <a:solidFill>
          <a:srgbClr val="F3F3F2"/>
        </a:solidFill>
        <a:ln w="38100">
          <a:solidFill>
            <a:schemeClr val="tx2"/>
          </a:solidFill>
        </a:ln>
        <a:effectLst/>
      </dsp:spPr>
      <dsp:style>
        <a:lnRef idx="0">
          <a:scrgbClr r="0" g="0" b="0"/>
        </a:lnRef>
        <a:fillRef idx="1">
          <a:scrgbClr r="0" g="0" b="0"/>
        </a:fillRef>
        <a:effectRef idx="0">
          <a:scrgbClr r="0" g="0" b="0"/>
        </a:effectRef>
        <a:fontRef idx="minor"/>
      </dsp:style>
    </dsp:sp>
    <dsp:sp modelId="{9ACC94B1-71EA-4AF4-BB87-7188EAF83994}">
      <dsp:nvSpPr>
        <dsp:cNvPr id="0" name=""/>
        <dsp:cNvSpPr/>
      </dsp:nvSpPr>
      <dsp:spPr>
        <a:xfrm>
          <a:off x="235604" y="1149147"/>
          <a:ext cx="428371" cy="428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86F6B-8A77-40A5-AD3A-B8D1A8F93A67}">
      <dsp:nvSpPr>
        <dsp:cNvPr id="0" name=""/>
        <dsp:cNvSpPr/>
      </dsp:nvSpPr>
      <dsp:spPr>
        <a:xfrm>
          <a:off x="899580" y="973904"/>
          <a:ext cx="7330019" cy="778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9" tIns="82429" rIns="82429" bIns="82429" numCol="1" spcCol="1270" anchor="ctr" anchorCtr="0">
          <a:noAutofit/>
        </a:bodyPr>
        <a:lstStyle/>
        <a:p>
          <a:pPr marL="0" lvl="0" indent="0" algn="l" defTabSz="1111250">
            <a:lnSpc>
              <a:spcPct val="100000"/>
            </a:lnSpc>
            <a:spcBef>
              <a:spcPct val="0"/>
            </a:spcBef>
            <a:spcAft>
              <a:spcPct val="35000"/>
            </a:spcAft>
            <a:buNone/>
          </a:pPr>
          <a:r>
            <a:rPr lang="en-GB" sz="2500" kern="1200">
              <a:solidFill>
                <a:srgbClr val="005C6E"/>
              </a:solidFill>
            </a:rPr>
            <a:t>More structured stand-ups?</a:t>
          </a:r>
        </a:p>
      </dsp:txBody>
      <dsp:txXfrm>
        <a:off x="899580" y="973904"/>
        <a:ext cx="7330019" cy="778857"/>
      </dsp:txXfrm>
    </dsp:sp>
    <dsp:sp modelId="{C139C8A6-934C-44EF-A2DC-AFE85EE9EAD3}">
      <dsp:nvSpPr>
        <dsp:cNvPr id="0" name=""/>
        <dsp:cNvSpPr/>
      </dsp:nvSpPr>
      <dsp:spPr>
        <a:xfrm>
          <a:off x="0" y="1947475"/>
          <a:ext cx="8229600" cy="778857"/>
        </a:xfrm>
        <a:prstGeom prst="roundRect">
          <a:avLst>
            <a:gd name="adj" fmla="val 10000"/>
          </a:avLst>
        </a:prstGeom>
        <a:solidFill>
          <a:srgbClr val="F3F3F2"/>
        </a:solidFill>
        <a:ln w="38100">
          <a:solidFill>
            <a:schemeClr val="tx2"/>
          </a:solidFill>
        </a:ln>
        <a:effectLst/>
      </dsp:spPr>
      <dsp:style>
        <a:lnRef idx="0">
          <a:scrgbClr r="0" g="0" b="0"/>
        </a:lnRef>
        <a:fillRef idx="1">
          <a:scrgbClr r="0" g="0" b="0"/>
        </a:fillRef>
        <a:effectRef idx="0">
          <a:scrgbClr r="0" g="0" b="0"/>
        </a:effectRef>
        <a:fontRef idx="minor"/>
      </dsp:style>
    </dsp:sp>
    <dsp:sp modelId="{6E2347AE-B048-4CC9-8F2B-0CAD73E51D9B}">
      <dsp:nvSpPr>
        <dsp:cNvPr id="0" name=""/>
        <dsp:cNvSpPr/>
      </dsp:nvSpPr>
      <dsp:spPr>
        <a:xfrm>
          <a:off x="235604" y="2122718"/>
          <a:ext cx="428371" cy="428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19F852-2E20-40A3-8F87-A263DFBD931C}">
      <dsp:nvSpPr>
        <dsp:cNvPr id="0" name=""/>
        <dsp:cNvSpPr/>
      </dsp:nvSpPr>
      <dsp:spPr>
        <a:xfrm>
          <a:off x="899580" y="1947475"/>
          <a:ext cx="7330019" cy="778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9" tIns="82429" rIns="82429" bIns="82429" numCol="1" spcCol="1270" anchor="ctr" anchorCtr="0">
          <a:noAutofit/>
        </a:bodyPr>
        <a:lstStyle/>
        <a:p>
          <a:pPr marL="0" lvl="0" indent="0" algn="l" defTabSz="1111250">
            <a:lnSpc>
              <a:spcPct val="100000"/>
            </a:lnSpc>
            <a:spcBef>
              <a:spcPct val="0"/>
            </a:spcBef>
            <a:spcAft>
              <a:spcPct val="35000"/>
            </a:spcAft>
            <a:buNone/>
          </a:pPr>
          <a:r>
            <a:rPr lang="en-GB" sz="2500" kern="1200">
              <a:solidFill>
                <a:srgbClr val="005C6E"/>
              </a:solidFill>
            </a:rPr>
            <a:t>Prepare the ground more with academic colleagues.</a:t>
          </a:r>
        </a:p>
      </dsp:txBody>
      <dsp:txXfrm>
        <a:off x="899580" y="1947475"/>
        <a:ext cx="7330019" cy="7788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9B60F-B090-4C4C-BFD1-F7555CA1758A}">
      <dsp:nvSpPr>
        <dsp:cNvPr id="0" name=""/>
        <dsp:cNvSpPr/>
      </dsp:nvSpPr>
      <dsp:spPr>
        <a:xfrm>
          <a:off x="13749" y="1029390"/>
          <a:ext cx="711018" cy="711018"/>
        </a:xfrm>
        <a:prstGeom prst="ellipse">
          <a:avLst/>
        </a:prstGeom>
        <a:solidFill>
          <a:schemeClr val="accent5"/>
        </a:solidFill>
        <a:ln w="38100">
          <a:solidFill>
            <a:schemeClr val="accent2"/>
          </a:solidFill>
        </a:ln>
        <a:effectLst/>
      </dsp:spPr>
      <dsp:style>
        <a:lnRef idx="0">
          <a:scrgbClr r="0" g="0" b="0"/>
        </a:lnRef>
        <a:fillRef idx="1">
          <a:scrgbClr r="0" g="0" b="0"/>
        </a:fillRef>
        <a:effectRef idx="0">
          <a:scrgbClr r="0" g="0" b="0"/>
        </a:effectRef>
        <a:fontRef idx="minor"/>
      </dsp:style>
    </dsp:sp>
    <dsp:sp modelId="{ABB267EC-C468-43F4-A71E-5FF213D9D715}">
      <dsp:nvSpPr>
        <dsp:cNvPr id="0" name=""/>
        <dsp:cNvSpPr/>
      </dsp:nvSpPr>
      <dsp:spPr>
        <a:xfrm>
          <a:off x="163063" y="1178703"/>
          <a:ext cx="412390" cy="4123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F47147-59EA-4A90-A513-1AAF7D0AEE4A}">
      <dsp:nvSpPr>
        <dsp:cNvPr id="0" name=""/>
        <dsp:cNvSpPr/>
      </dsp:nvSpPr>
      <dsp:spPr>
        <a:xfrm>
          <a:off x="877128" y="1029390"/>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chemeClr val="tx2"/>
              </a:solidFill>
            </a:rPr>
            <a:t>Scientific notation</a:t>
          </a:r>
          <a:endParaRPr lang="en-US" sz="2400" kern="1200">
            <a:solidFill>
              <a:schemeClr val="tx2"/>
            </a:solidFill>
          </a:endParaRPr>
        </a:p>
      </dsp:txBody>
      <dsp:txXfrm>
        <a:off x="877128" y="1029390"/>
        <a:ext cx="1675971" cy="711018"/>
      </dsp:txXfrm>
    </dsp:sp>
    <dsp:sp modelId="{0DE144C9-AA0E-48B1-A3C3-C3CE22F67496}">
      <dsp:nvSpPr>
        <dsp:cNvPr id="0" name=""/>
        <dsp:cNvSpPr/>
      </dsp:nvSpPr>
      <dsp:spPr>
        <a:xfrm>
          <a:off x="2845124" y="1029390"/>
          <a:ext cx="711018" cy="711018"/>
        </a:xfrm>
        <a:prstGeom prst="ellipse">
          <a:avLst/>
        </a:prstGeom>
        <a:solidFill>
          <a:schemeClr val="accent5"/>
        </a:solidFill>
        <a:ln w="38100">
          <a:solidFill>
            <a:schemeClr val="accent2"/>
          </a:solidFill>
        </a:ln>
        <a:effectLst/>
      </dsp:spPr>
      <dsp:style>
        <a:lnRef idx="0">
          <a:scrgbClr r="0" g="0" b="0"/>
        </a:lnRef>
        <a:fillRef idx="1">
          <a:scrgbClr r="0" g="0" b="0"/>
        </a:fillRef>
        <a:effectRef idx="0">
          <a:scrgbClr r="0" g="0" b="0"/>
        </a:effectRef>
        <a:fontRef idx="minor"/>
      </dsp:style>
    </dsp:sp>
    <dsp:sp modelId="{AC7B953E-AF85-4EF3-B1D7-B7984FE0C220}">
      <dsp:nvSpPr>
        <dsp:cNvPr id="0" name=""/>
        <dsp:cNvSpPr/>
      </dsp:nvSpPr>
      <dsp:spPr>
        <a:xfrm>
          <a:off x="2994438" y="1178703"/>
          <a:ext cx="412390" cy="412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66772-364B-465C-8A41-1F27E77D2B5B}">
      <dsp:nvSpPr>
        <dsp:cNvPr id="0" name=""/>
        <dsp:cNvSpPr/>
      </dsp:nvSpPr>
      <dsp:spPr>
        <a:xfrm>
          <a:off x="3708504" y="1029390"/>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chemeClr val="tx2"/>
              </a:solidFill>
            </a:rPr>
            <a:t>Outreach</a:t>
          </a:r>
          <a:endParaRPr lang="en-US" sz="2400" kern="1200">
            <a:solidFill>
              <a:schemeClr val="tx2"/>
            </a:solidFill>
          </a:endParaRPr>
        </a:p>
      </dsp:txBody>
      <dsp:txXfrm>
        <a:off x="3708504" y="1029390"/>
        <a:ext cx="1675971" cy="711018"/>
      </dsp:txXfrm>
    </dsp:sp>
    <dsp:sp modelId="{5FAEA26A-464B-4092-8965-8B9CEB8DFCF8}">
      <dsp:nvSpPr>
        <dsp:cNvPr id="0" name=""/>
        <dsp:cNvSpPr/>
      </dsp:nvSpPr>
      <dsp:spPr>
        <a:xfrm>
          <a:off x="5676500" y="1029390"/>
          <a:ext cx="711018" cy="711018"/>
        </a:xfrm>
        <a:prstGeom prst="ellipse">
          <a:avLst/>
        </a:prstGeom>
        <a:solidFill>
          <a:schemeClr val="accent5"/>
        </a:solidFill>
        <a:ln w="38100">
          <a:solidFill>
            <a:schemeClr val="accent2"/>
          </a:solidFill>
        </a:ln>
        <a:effectLst/>
      </dsp:spPr>
      <dsp:style>
        <a:lnRef idx="0">
          <a:scrgbClr r="0" g="0" b="0"/>
        </a:lnRef>
        <a:fillRef idx="1">
          <a:scrgbClr r="0" g="0" b="0"/>
        </a:fillRef>
        <a:effectRef idx="0">
          <a:scrgbClr r="0" g="0" b="0"/>
        </a:effectRef>
        <a:fontRef idx="minor"/>
      </dsp:style>
    </dsp:sp>
    <dsp:sp modelId="{992C38EC-D313-4395-903F-B9F75F2959AD}">
      <dsp:nvSpPr>
        <dsp:cNvPr id="0" name=""/>
        <dsp:cNvSpPr/>
      </dsp:nvSpPr>
      <dsp:spPr>
        <a:xfrm>
          <a:off x="5825814" y="1178703"/>
          <a:ext cx="412390" cy="4123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774118-B7D9-461E-8FE1-C4E7354BEF4A}">
      <dsp:nvSpPr>
        <dsp:cNvPr id="0" name=""/>
        <dsp:cNvSpPr/>
      </dsp:nvSpPr>
      <dsp:spPr>
        <a:xfrm>
          <a:off x="6539879" y="1029390"/>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chemeClr val="tx2"/>
              </a:solidFill>
            </a:rPr>
            <a:t>Digital literacy, including accessibility</a:t>
          </a:r>
          <a:endParaRPr lang="en-US" sz="2400" kern="1200">
            <a:solidFill>
              <a:schemeClr val="tx2"/>
            </a:solidFill>
          </a:endParaRPr>
        </a:p>
      </dsp:txBody>
      <dsp:txXfrm>
        <a:off x="6539879" y="1029390"/>
        <a:ext cx="1675971" cy="71101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BF8C7-8B00-42B9-BC1B-F345B7907BA9}">
      <dsp:nvSpPr>
        <dsp:cNvPr id="0" name=""/>
        <dsp:cNvSpPr/>
      </dsp:nvSpPr>
      <dsp:spPr>
        <a:xfrm>
          <a:off x="2538108" y="242"/>
          <a:ext cx="1077626" cy="1077626"/>
        </a:xfrm>
        <a:prstGeom prst="round2DiagRect">
          <a:avLst>
            <a:gd name="adj1" fmla="val 29727"/>
            <a:gd name="adj2" fmla="val 0"/>
          </a:avLst>
        </a:prstGeom>
        <a:solidFill>
          <a:schemeClr val="accent5"/>
        </a:solidFill>
        <a:ln w="38100">
          <a:solidFill>
            <a:schemeClr val="accent3"/>
          </a:solidFill>
        </a:ln>
        <a:effectLst/>
      </dsp:spPr>
      <dsp:style>
        <a:lnRef idx="0">
          <a:scrgbClr r="0" g="0" b="0"/>
        </a:lnRef>
        <a:fillRef idx="1">
          <a:scrgbClr r="0" g="0" b="0"/>
        </a:fillRef>
        <a:effectRef idx="0">
          <a:scrgbClr r="0" g="0" b="0"/>
        </a:effectRef>
        <a:fontRef idx="minor"/>
      </dsp:style>
    </dsp:sp>
    <dsp:sp modelId="{C3869556-955A-4229-92BB-8EAFEB87A4B6}">
      <dsp:nvSpPr>
        <dsp:cNvPr id="0" name=""/>
        <dsp:cNvSpPr/>
      </dsp:nvSpPr>
      <dsp:spPr>
        <a:xfrm>
          <a:off x="2767766" y="229900"/>
          <a:ext cx="618310" cy="61831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60F83-39CD-4E6B-9086-B6E585CD25E9}">
      <dsp:nvSpPr>
        <dsp:cNvPr id="0" name=""/>
        <dsp:cNvSpPr/>
      </dsp:nvSpPr>
      <dsp:spPr>
        <a:xfrm>
          <a:off x="2373089" y="1413523"/>
          <a:ext cx="1766601" cy="1389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solidFill>
                <a:srgbClr val="005C6E"/>
              </a:solidFill>
            </a:rPr>
            <a:t>This is only one aspect of addressing digital accessibility at a University.</a:t>
          </a:r>
          <a:endParaRPr lang="en-US" sz="1800" kern="1200" cap="none">
            <a:solidFill>
              <a:srgbClr val="005C6E"/>
            </a:solidFill>
          </a:endParaRPr>
        </a:p>
      </dsp:txBody>
      <dsp:txXfrm>
        <a:off x="2373089" y="1413523"/>
        <a:ext cx="1766601" cy="1389818"/>
      </dsp:txXfrm>
    </dsp:sp>
    <dsp:sp modelId="{2546C329-9418-41B5-B9B1-C84A22F0D186}">
      <dsp:nvSpPr>
        <dsp:cNvPr id="0" name=""/>
        <dsp:cNvSpPr/>
      </dsp:nvSpPr>
      <dsp:spPr>
        <a:xfrm>
          <a:off x="4613864" y="242"/>
          <a:ext cx="1077626" cy="1077626"/>
        </a:xfrm>
        <a:prstGeom prst="round2DiagRect">
          <a:avLst>
            <a:gd name="adj1" fmla="val 29727"/>
            <a:gd name="adj2" fmla="val 0"/>
          </a:avLst>
        </a:prstGeom>
        <a:solidFill>
          <a:schemeClr val="accent5"/>
        </a:solidFill>
        <a:ln w="38100">
          <a:solidFill>
            <a:schemeClr val="accent3"/>
          </a:solidFill>
        </a:ln>
        <a:effectLst/>
      </dsp:spPr>
      <dsp:style>
        <a:lnRef idx="0">
          <a:scrgbClr r="0" g="0" b="0"/>
        </a:lnRef>
        <a:fillRef idx="1">
          <a:scrgbClr r="0" g="0" b="0"/>
        </a:fillRef>
        <a:effectRef idx="0">
          <a:scrgbClr r="0" g="0" b="0"/>
        </a:effectRef>
        <a:fontRef idx="minor"/>
      </dsp:style>
    </dsp:sp>
    <dsp:sp modelId="{EA1A31D5-A55B-493F-B747-12D89653141A}">
      <dsp:nvSpPr>
        <dsp:cNvPr id="0" name=""/>
        <dsp:cNvSpPr/>
      </dsp:nvSpPr>
      <dsp:spPr>
        <a:xfrm>
          <a:off x="4843523" y="229900"/>
          <a:ext cx="618310" cy="61831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5125ED-90F5-4650-AD4F-EDA0E2925B58}">
      <dsp:nvSpPr>
        <dsp:cNvPr id="0" name=""/>
        <dsp:cNvSpPr/>
      </dsp:nvSpPr>
      <dsp:spPr>
        <a:xfrm>
          <a:off x="4424661" y="1413523"/>
          <a:ext cx="1766601" cy="1389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solidFill>
                <a:srgbClr val="005C6E"/>
              </a:solidFill>
            </a:rPr>
            <a:t>An institution-wide approach is required in order to sustain accessibility.</a:t>
          </a:r>
          <a:endParaRPr lang="en-US" sz="1800" kern="1200" cap="none">
            <a:solidFill>
              <a:srgbClr val="005C6E"/>
            </a:solidFill>
          </a:endParaRPr>
        </a:p>
      </dsp:txBody>
      <dsp:txXfrm>
        <a:off x="4424661" y="1413523"/>
        <a:ext cx="1766601" cy="1389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8A730-4BA6-4E39-AF54-ED8F7620B5AC}">
      <dsp:nvSpPr>
        <dsp:cNvPr id="0" name=""/>
        <dsp:cNvSpPr/>
      </dsp:nvSpPr>
      <dsp:spPr>
        <a:xfrm>
          <a:off x="0" y="2466"/>
          <a:ext cx="4038600" cy="777783"/>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FA176007-5C4B-42B2-9A42-C0241B121B0A}">
      <dsp:nvSpPr>
        <dsp:cNvPr id="0" name=""/>
        <dsp:cNvSpPr/>
      </dsp:nvSpPr>
      <dsp:spPr>
        <a:xfrm>
          <a:off x="235279" y="177467"/>
          <a:ext cx="428199" cy="4277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085C16-C840-4EBD-BA30-0A3D370B4712}">
      <dsp:nvSpPr>
        <dsp:cNvPr id="0" name=""/>
        <dsp:cNvSpPr/>
      </dsp:nvSpPr>
      <dsp:spPr>
        <a:xfrm>
          <a:off x="898757" y="2466"/>
          <a:ext cx="3104629" cy="778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96" tIns="82396" rIns="82396" bIns="82396" numCol="1" spcCol="1270" anchor="ctr" anchorCtr="0">
          <a:noAutofit/>
        </a:bodyPr>
        <a:lstStyle/>
        <a:p>
          <a:pPr marL="0" lvl="0" indent="0" algn="l" defTabSz="622300">
            <a:lnSpc>
              <a:spcPct val="100000"/>
            </a:lnSpc>
            <a:spcBef>
              <a:spcPct val="0"/>
            </a:spcBef>
            <a:spcAft>
              <a:spcPct val="35000"/>
            </a:spcAft>
            <a:buNone/>
          </a:pPr>
          <a:r>
            <a:rPr lang="en-GB" sz="1400" kern="1200"/>
            <a:t>Recruitment of 5 interns (“Accessibility Allies”) to conduct targeted remediation work.</a:t>
          </a:r>
          <a:endParaRPr lang="en-US" sz="1400" kern="1200"/>
        </a:p>
      </dsp:txBody>
      <dsp:txXfrm>
        <a:off x="898757" y="2466"/>
        <a:ext cx="3104629" cy="778543"/>
      </dsp:txXfrm>
    </dsp:sp>
    <dsp:sp modelId="{9A158D6F-9BB6-4E81-A7B4-51F332AE0CCC}">
      <dsp:nvSpPr>
        <dsp:cNvPr id="0" name=""/>
        <dsp:cNvSpPr/>
      </dsp:nvSpPr>
      <dsp:spPr>
        <a:xfrm>
          <a:off x="0" y="969748"/>
          <a:ext cx="4038600" cy="777783"/>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EF53163F-27C1-4010-8239-C90764C52FD2}">
      <dsp:nvSpPr>
        <dsp:cNvPr id="0" name=""/>
        <dsp:cNvSpPr/>
      </dsp:nvSpPr>
      <dsp:spPr>
        <a:xfrm>
          <a:off x="235279" y="1144749"/>
          <a:ext cx="428199" cy="4277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F956A-9D19-425C-9C0B-B70435886C8A}">
      <dsp:nvSpPr>
        <dsp:cNvPr id="0" name=""/>
        <dsp:cNvSpPr/>
      </dsp:nvSpPr>
      <dsp:spPr>
        <a:xfrm>
          <a:off x="898757" y="969748"/>
          <a:ext cx="3104629" cy="778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96" tIns="82396" rIns="82396" bIns="82396" numCol="1" spcCol="1270" anchor="ctr" anchorCtr="0">
          <a:noAutofit/>
        </a:bodyPr>
        <a:lstStyle/>
        <a:p>
          <a:pPr marL="0" lvl="0" indent="0" algn="l" defTabSz="622300">
            <a:lnSpc>
              <a:spcPct val="100000"/>
            </a:lnSpc>
            <a:spcBef>
              <a:spcPct val="0"/>
            </a:spcBef>
            <a:spcAft>
              <a:spcPct val="35000"/>
            </a:spcAft>
            <a:buNone/>
          </a:pPr>
          <a:r>
            <a:rPr lang="en-GB" sz="1400" kern="1200"/>
            <a:t>Student/staff facing comms / videos about the benefits and use of Ally.</a:t>
          </a:r>
          <a:endParaRPr lang="en-US" sz="1400" kern="1200"/>
        </a:p>
      </dsp:txBody>
      <dsp:txXfrm>
        <a:off x="898757" y="969748"/>
        <a:ext cx="3104629" cy="778543"/>
      </dsp:txXfrm>
    </dsp:sp>
    <dsp:sp modelId="{C8FBC87D-5AEF-450F-8376-E023D71DE6AE}">
      <dsp:nvSpPr>
        <dsp:cNvPr id="0" name=""/>
        <dsp:cNvSpPr/>
      </dsp:nvSpPr>
      <dsp:spPr>
        <a:xfrm>
          <a:off x="0" y="1937029"/>
          <a:ext cx="4038600" cy="777783"/>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359FC6B4-2E7D-4D60-B00C-3A40572C9091}">
      <dsp:nvSpPr>
        <dsp:cNvPr id="0" name=""/>
        <dsp:cNvSpPr/>
      </dsp:nvSpPr>
      <dsp:spPr>
        <a:xfrm>
          <a:off x="235279" y="2112030"/>
          <a:ext cx="428199" cy="4277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4374D0-E62E-4AE2-993C-517675BC581B}">
      <dsp:nvSpPr>
        <dsp:cNvPr id="0" name=""/>
        <dsp:cNvSpPr/>
      </dsp:nvSpPr>
      <dsp:spPr>
        <a:xfrm>
          <a:off x="898757" y="1937029"/>
          <a:ext cx="3104629" cy="778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96" tIns="82396" rIns="82396" bIns="82396" numCol="1" spcCol="1270" anchor="ctr" anchorCtr="0">
          <a:noAutofit/>
        </a:bodyPr>
        <a:lstStyle/>
        <a:p>
          <a:pPr marL="0" lvl="0" indent="0" algn="l" defTabSz="622300">
            <a:lnSpc>
              <a:spcPct val="100000"/>
            </a:lnSpc>
            <a:spcBef>
              <a:spcPct val="0"/>
            </a:spcBef>
            <a:spcAft>
              <a:spcPct val="35000"/>
            </a:spcAft>
            <a:buNone/>
          </a:pPr>
          <a:r>
            <a:rPr lang="en-GB" sz="1400" kern="1200"/>
            <a:t>Ally “roadshows” and outreach activities.</a:t>
          </a:r>
          <a:endParaRPr lang="en-US" sz="1400" kern="1200"/>
        </a:p>
      </dsp:txBody>
      <dsp:txXfrm>
        <a:off x="898757" y="1937029"/>
        <a:ext cx="3104629" cy="7785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76C1E-F831-465E-AEFC-2281D466FCCC}">
      <dsp:nvSpPr>
        <dsp:cNvPr id="0" name=""/>
        <dsp:cNvSpPr/>
      </dsp:nvSpPr>
      <dsp:spPr>
        <a:xfrm rot="16200000">
          <a:off x="1373577" y="-1373577"/>
          <a:ext cx="1367646" cy="4114800"/>
        </a:xfrm>
        <a:prstGeom prst="round1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u="sng" kern="1200">
              <a:highlight>
                <a:srgbClr val="000000"/>
              </a:highlight>
            </a:rPr>
            <a:t>Preparation and initiation</a:t>
          </a:r>
          <a:endParaRPr lang="en-GB" sz="2300" u="sng" kern="1200">
            <a:highlight>
              <a:srgbClr val="000000"/>
            </a:highlight>
          </a:endParaRPr>
        </a:p>
      </dsp:txBody>
      <dsp:txXfrm rot="5400000">
        <a:off x="-1" y="1"/>
        <a:ext cx="4114800" cy="1025734"/>
      </dsp:txXfrm>
    </dsp:sp>
    <dsp:sp modelId="{3D89AC54-1E4B-448F-9D2F-81870C96EED9}">
      <dsp:nvSpPr>
        <dsp:cNvPr id="0" name=""/>
        <dsp:cNvSpPr/>
      </dsp:nvSpPr>
      <dsp:spPr>
        <a:xfrm>
          <a:off x="4114800" y="0"/>
          <a:ext cx="4114800" cy="1367646"/>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Module remediation work</a:t>
          </a:r>
          <a:endParaRPr lang="en-GB" sz="2300" kern="1200"/>
        </a:p>
      </dsp:txBody>
      <dsp:txXfrm>
        <a:off x="4114800" y="0"/>
        <a:ext cx="4114800" cy="1025734"/>
      </dsp:txXfrm>
    </dsp:sp>
    <dsp:sp modelId="{27A231F7-8FE6-4992-BAE0-6EEBA7A7785F}">
      <dsp:nvSpPr>
        <dsp:cNvPr id="0" name=""/>
        <dsp:cNvSpPr/>
      </dsp:nvSpPr>
      <dsp:spPr>
        <a:xfrm rot="10800000">
          <a:off x="0" y="1367646"/>
          <a:ext cx="4114800" cy="1367646"/>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Additional activities</a:t>
          </a:r>
        </a:p>
      </dsp:txBody>
      <dsp:txXfrm rot="10800000">
        <a:off x="0" y="1709557"/>
        <a:ext cx="4114800" cy="1025734"/>
      </dsp:txXfrm>
    </dsp:sp>
    <dsp:sp modelId="{6C841411-B088-4B54-9013-A8E122E6DE1C}">
      <dsp:nvSpPr>
        <dsp:cNvPr id="0" name=""/>
        <dsp:cNvSpPr/>
      </dsp:nvSpPr>
      <dsp:spPr>
        <a:xfrm rot="5400000">
          <a:off x="5488377" y="-5930"/>
          <a:ext cx="1367646"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Reflecting on the internship</a:t>
          </a:r>
          <a:endParaRPr lang="en-GB" sz="2300" kern="1200"/>
        </a:p>
      </dsp:txBody>
      <dsp:txXfrm rot="-5400000">
        <a:off x="4114799" y="1709557"/>
        <a:ext cx="4114800" cy="1025734"/>
      </dsp:txXfrm>
    </dsp:sp>
    <dsp:sp modelId="{4E89C970-ECE0-42B6-93F0-2B5F8A7ED326}">
      <dsp:nvSpPr>
        <dsp:cNvPr id="0" name=""/>
        <dsp:cNvSpPr/>
      </dsp:nvSpPr>
      <dsp:spPr>
        <a:xfrm>
          <a:off x="2880359" y="1025734"/>
          <a:ext cx="2468880" cy="683823"/>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Accessibility Allies</a:t>
          </a:r>
        </a:p>
      </dsp:txBody>
      <dsp:txXfrm>
        <a:off x="2913740" y="1059115"/>
        <a:ext cx="2402118" cy="6170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E8A6A-438E-425B-BA20-00F6D8053AC9}">
      <dsp:nvSpPr>
        <dsp:cNvPr id="0" name=""/>
        <dsp:cNvSpPr/>
      </dsp:nvSpPr>
      <dsp:spPr>
        <a:xfrm>
          <a:off x="0" y="1124"/>
          <a:ext cx="8229600" cy="569929"/>
        </a:xfrm>
        <a:prstGeom prst="roundRect">
          <a:avLst>
            <a:gd name="adj" fmla="val 10000"/>
          </a:avLst>
        </a:prstGeom>
        <a:solidFill>
          <a:srgbClr val="F3F3F2"/>
        </a:solidFill>
        <a:ln w="38100">
          <a:solidFill>
            <a:schemeClr val="accent3"/>
          </a:solidFill>
        </a:ln>
        <a:effectLst/>
      </dsp:spPr>
      <dsp:style>
        <a:lnRef idx="0">
          <a:scrgbClr r="0" g="0" b="0"/>
        </a:lnRef>
        <a:fillRef idx="1">
          <a:scrgbClr r="0" g="0" b="0"/>
        </a:fillRef>
        <a:effectRef idx="0">
          <a:scrgbClr r="0" g="0" b="0"/>
        </a:effectRef>
        <a:fontRef idx="minor"/>
      </dsp:style>
    </dsp:sp>
    <dsp:sp modelId="{CAAFC0AF-5C89-47AC-8805-25B1E884F733}">
      <dsp:nvSpPr>
        <dsp:cNvPr id="0" name=""/>
        <dsp:cNvSpPr/>
      </dsp:nvSpPr>
      <dsp:spPr>
        <a:xfrm>
          <a:off x="172403" y="129358"/>
          <a:ext cx="313461" cy="3134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91DD5E-59B8-4C3A-986B-607B38DC69D8}">
      <dsp:nvSpPr>
        <dsp:cNvPr id="0" name=""/>
        <dsp:cNvSpPr/>
      </dsp:nvSpPr>
      <dsp:spPr>
        <a:xfrm>
          <a:off x="658268" y="1124"/>
          <a:ext cx="7571331" cy="56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18" tIns="60318" rIns="60318" bIns="60318"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accent3"/>
              </a:solidFill>
            </a:rPr>
            <a:t>For us to learn about Ally quickly.</a:t>
          </a:r>
        </a:p>
      </dsp:txBody>
      <dsp:txXfrm>
        <a:off x="658268" y="1124"/>
        <a:ext cx="7571331" cy="569929"/>
      </dsp:txXfrm>
    </dsp:sp>
    <dsp:sp modelId="{559D3AF9-5F86-4CB4-B5AF-843FF2F62BF6}">
      <dsp:nvSpPr>
        <dsp:cNvPr id="0" name=""/>
        <dsp:cNvSpPr/>
      </dsp:nvSpPr>
      <dsp:spPr>
        <a:xfrm>
          <a:off x="0" y="713536"/>
          <a:ext cx="8229600" cy="569929"/>
        </a:xfrm>
        <a:prstGeom prst="roundRect">
          <a:avLst>
            <a:gd name="adj" fmla="val 10000"/>
          </a:avLst>
        </a:prstGeom>
        <a:solidFill>
          <a:srgbClr val="F3F3F2"/>
        </a:solidFill>
        <a:ln w="38100">
          <a:solidFill>
            <a:schemeClr val="accent3"/>
          </a:solidFill>
        </a:ln>
        <a:effectLst/>
      </dsp:spPr>
      <dsp:style>
        <a:lnRef idx="0">
          <a:scrgbClr r="0" g="0" b="0"/>
        </a:lnRef>
        <a:fillRef idx="1">
          <a:scrgbClr r="0" g="0" b="0"/>
        </a:fillRef>
        <a:effectRef idx="0">
          <a:scrgbClr r="0" g="0" b="0"/>
        </a:effectRef>
        <a:fontRef idx="minor"/>
      </dsp:style>
    </dsp:sp>
    <dsp:sp modelId="{7E568EA8-9893-4487-B061-148C6FF716C5}">
      <dsp:nvSpPr>
        <dsp:cNvPr id="0" name=""/>
        <dsp:cNvSpPr/>
      </dsp:nvSpPr>
      <dsp:spPr>
        <a:xfrm>
          <a:off x="172403" y="841770"/>
          <a:ext cx="313461" cy="31346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068582-D27F-438A-B22F-7607AB1187C1}">
      <dsp:nvSpPr>
        <dsp:cNvPr id="0" name=""/>
        <dsp:cNvSpPr/>
      </dsp:nvSpPr>
      <dsp:spPr>
        <a:xfrm>
          <a:off x="658268" y="713536"/>
          <a:ext cx="7571331" cy="56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18" tIns="60318" rIns="60318" bIns="60318"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accent3"/>
              </a:solidFill>
            </a:rPr>
            <a:t>Deliver rapid accessibility improvements in priority modules.</a:t>
          </a:r>
        </a:p>
      </dsp:txBody>
      <dsp:txXfrm>
        <a:off x="658268" y="713536"/>
        <a:ext cx="7571331" cy="569929"/>
      </dsp:txXfrm>
    </dsp:sp>
    <dsp:sp modelId="{D66C91FF-037A-49FA-8365-88A062CA674B}">
      <dsp:nvSpPr>
        <dsp:cNvPr id="0" name=""/>
        <dsp:cNvSpPr/>
      </dsp:nvSpPr>
      <dsp:spPr>
        <a:xfrm>
          <a:off x="0" y="1425947"/>
          <a:ext cx="8229600" cy="569929"/>
        </a:xfrm>
        <a:prstGeom prst="roundRect">
          <a:avLst>
            <a:gd name="adj" fmla="val 10000"/>
          </a:avLst>
        </a:prstGeom>
        <a:solidFill>
          <a:srgbClr val="F3F3F2"/>
        </a:solidFill>
        <a:ln w="38100">
          <a:solidFill>
            <a:schemeClr val="accent3"/>
          </a:solidFill>
        </a:ln>
        <a:effectLst/>
      </dsp:spPr>
      <dsp:style>
        <a:lnRef idx="0">
          <a:scrgbClr r="0" g="0" b="0"/>
        </a:lnRef>
        <a:fillRef idx="1">
          <a:scrgbClr r="0" g="0" b="0"/>
        </a:fillRef>
        <a:effectRef idx="0">
          <a:scrgbClr r="0" g="0" b="0"/>
        </a:effectRef>
        <a:fontRef idx="minor"/>
      </dsp:style>
    </dsp:sp>
    <dsp:sp modelId="{9ACC94B1-71EA-4AF4-BB87-7188EAF83994}">
      <dsp:nvSpPr>
        <dsp:cNvPr id="0" name=""/>
        <dsp:cNvSpPr/>
      </dsp:nvSpPr>
      <dsp:spPr>
        <a:xfrm>
          <a:off x="172403" y="1554181"/>
          <a:ext cx="313461" cy="313461"/>
        </a:xfrm>
        <a:prstGeom prst="rect">
          <a:avLst/>
        </a:prstGeom>
        <a:blipFill>
          <a:blip xmlns:r="http://schemas.openxmlformats.org/officeDocument/2006/relationships" r:embed="rId5"/>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86F6B-8A77-40A5-AD3A-B8D1A8F93A67}">
      <dsp:nvSpPr>
        <dsp:cNvPr id="0" name=""/>
        <dsp:cNvSpPr/>
      </dsp:nvSpPr>
      <dsp:spPr>
        <a:xfrm>
          <a:off x="658268" y="1425947"/>
          <a:ext cx="7571331" cy="56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18" tIns="60318" rIns="60318" bIns="60318"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accent3"/>
              </a:solidFill>
            </a:rPr>
            <a:t>Identify top areas for staff development.</a:t>
          </a:r>
        </a:p>
      </dsp:txBody>
      <dsp:txXfrm>
        <a:off x="658268" y="1425947"/>
        <a:ext cx="7571331" cy="569929"/>
      </dsp:txXfrm>
    </dsp:sp>
    <dsp:sp modelId="{C139C8A6-934C-44EF-A2DC-AFE85EE9EAD3}">
      <dsp:nvSpPr>
        <dsp:cNvPr id="0" name=""/>
        <dsp:cNvSpPr/>
      </dsp:nvSpPr>
      <dsp:spPr>
        <a:xfrm>
          <a:off x="0" y="2138359"/>
          <a:ext cx="8229600" cy="569929"/>
        </a:xfrm>
        <a:prstGeom prst="roundRect">
          <a:avLst>
            <a:gd name="adj" fmla="val 10000"/>
          </a:avLst>
        </a:prstGeom>
        <a:solidFill>
          <a:srgbClr val="F3F3F2"/>
        </a:solidFill>
        <a:ln w="38100">
          <a:solidFill>
            <a:schemeClr val="accent3"/>
          </a:solidFill>
        </a:ln>
        <a:effectLst/>
      </dsp:spPr>
      <dsp:style>
        <a:lnRef idx="0">
          <a:scrgbClr r="0" g="0" b="0"/>
        </a:lnRef>
        <a:fillRef idx="1">
          <a:scrgbClr r="0" g="0" b="0"/>
        </a:fillRef>
        <a:effectRef idx="0">
          <a:scrgbClr r="0" g="0" b="0"/>
        </a:effectRef>
        <a:fontRef idx="minor"/>
      </dsp:style>
    </dsp:sp>
    <dsp:sp modelId="{6E2347AE-B048-4CC9-8F2B-0CAD73E51D9B}">
      <dsp:nvSpPr>
        <dsp:cNvPr id="0" name=""/>
        <dsp:cNvSpPr/>
      </dsp:nvSpPr>
      <dsp:spPr>
        <a:xfrm>
          <a:off x="172403" y="2266593"/>
          <a:ext cx="313461" cy="31346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19F852-2E20-40A3-8F87-A263DFBD931C}">
      <dsp:nvSpPr>
        <dsp:cNvPr id="0" name=""/>
        <dsp:cNvSpPr/>
      </dsp:nvSpPr>
      <dsp:spPr>
        <a:xfrm>
          <a:off x="658268" y="2138359"/>
          <a:ext cx="7571331" cy="56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18" tIns="60318" rIns="60318" bIns="60318"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accent3"/>
              </a:solidFill>
            </a:rPr>
            <a:t>Encourage a variety of student viewpoints, inform our communications about Ally and accessibility.</a:t>
          </a:r>
        </a:p>
      </dsp:txBody>
      <dsp:txXfrm>
        <a:off x="658268" y="2138359"/>
        <a:ext cx="7571331" cy="5699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02536-F3A6-44AF-BE23-8C938AE22B38}">
      <dsp:nvSpPr>
        <dsp:cNvPr id="0" name=""/>
        <dsp:cNvSpPr/>
      </dsp:nvSpPr>
      <dsp:spPr>
        <a:xfrm>
          <a:off x="418620" y="478898"/>
          <a:ext cx="772822" cy="77282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3A1B03-1FDD-4721-B648-A985269D5804}">
      <dsp:nvSpPr>
        <dsp:cNvPr id="0" name=""/>
        <dsp:cNvSpPr/>
      </dsp:nvSpPr>
      <dsp:spPr>
        <a:xfrm>
          <a:off x="283" y="1547222"/>
          <a:ext cx="1717382" cy="90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rgbClr val="005C6E"/>
              </a:solidFill>
            </a:rPr>
            <a:t>Large number of applicants</a:t>
          </a:r>
          <a:endParaRPr lang="en-US" sz="2000" kern="1200">
            <a:solidFill>
              <a:srgbClr val="005C6E"/>
            </a:solidFill>
          </a:endParaRPr>
        </a:p>
      </dsp:txBody>
      <dsp:txXfrm>
        <a:off x="283" y="1547222"/>
        <a:ext cx="1717382" cy="901625"/>
      </dsp:txXfrm>
    </dsp:sp>
    <dsp:sp modelId="{07771D01-76F4-417A-8450-BA161BAE7DD9}">
      <dsp:nvSpPr>
        <dsp:cNvPr id="0" name=""/>
        <dsp:cNvSpPr/>
      </dsp:nvSpPr>
      <dsp:spPr>
        <a:xfrm>
          <a:off x="2422356" y="478898"/>
          <a:ext cx="772822" cy="77282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2FDE8D-4532-43CC-8E90-32EA141BB94E}">
      <dsp:nvSpPr>
        <dsp:cNvPr id="0" name=""/>
        <dsp:cNvSpPr/>
      </dsp:nvSpPr>
      <dsp:spPr>
        <a:xfrm>
          <a:off x="2018208" y="1547222"/>
          <a:ext cx="1717382" cy="90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rgbClr val="005C6E"/>
              </a:solidFill>
            </a:rPr>
            <a:t>Bucked a trend in gender gap in internships</a:t>
          </a:r>
          <a:endParaRPr lang="en-US" sz="2000" kern="1200">
            <a:solidFill>
              <a:srgbClr val="005C6E"/>
            </a:solidFill>
          </a:endParaRPr>
        </a:p>
      </dsp:txBody>
      <dsp:txXfrm>
        <a:off x="2018208" y="1547222"/>
        <a:ext cx="1717382" cy="9016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FC7DD-306E-42E1-9C40-DC3C95AE0B1C}">
      <dsp:nvSpPr>
        <dsp:cNvPr id="0" name=""/>
        <dsp:cNvSpPr/>
      </dsp:nvSpPr>
      <dsp:spPr>
        <a:xfrm rot="5400000">
          <a:off x="216460" y="1667242"/>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F37B83-223E-4855-AD13-1B44FD20B157}">
      <dsp:nvSpPr>
        <dsp:cNvPr id="0" name=""/>
        <dsp:cNvSpPr/>
      </dsp:nvSpPr>
      <dsp:spPr>
        <a:xfrm>
          <a:off x="108344" y="1989256"/>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“File score” below 50%</a:t>
          </a:r>
        </a:p>
      </dsp:txBody>
      <dsp:txXfrm>
        <a:off x="108344" y="1989256"/>
        <a:ext cx="972996" cy="852888"/>
      </dsp:txXfrm>
    </dsp:sp>
    <dsp:sp modelId="{8B578EEF-7FDB-4A6C-BD86-DDD38723D8DB}">
      <dsp:nvSpPr>
        <dsp:cNvPr id="0" name=""/>
        <dsp:cNvSpPr/>
      </dsp:nvSpPr>
      <dsp:spPr>
        <a:xfrm>
          <a:off x="897756" y="1587897"/>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6F132-3DC6-4553-B187-EB0D65CEF6EE}">
      <dsp:nvSpPr>
        <dsp:cNvPr id="0" name=""/>
        <dsp:cNvSpPr/>
      </dsp:nvSpPr>
      <dsp:spPr>
        <a:xfrm rot="5400000">
          <a:off x="1407598" y="1372494"/>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F414F1-5FF7-4472-973E-208EA67A58EB}">
      <dsp:nvSpPr>
        <dsp:cNvPr id="0" name=""/>
        <dsp:cNvSpPr/>
      </dsp:nvSpPr>
      <dsp:spPr>
        <a:xfrm>
          <a:off x="1299482" y="1694508"/>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More than 150 students enrolled?</a:t>
          </a:r>
        </a:p>
      </dsp:txBody>
      <dsp:txXfrm>
        <a:off x="1299482" y="1694508"/>
        <a:ext cx="972996" cy="852888"/>
      </dsp:txXfrm>
    </dsp:sp>
    <dsp:sp modelId="{ABCACA4B-FD96-45CA-B40D-E65EE9F720FF}">
      <dsp:nvSpPr>
        <dsp:cNvPr id="0" name=""/>
        <dsp:cNvSpPr/>
      </dsp:nvSpPr>
      <dsp:spPr>
        <a:xfrm>
          <a:off x="2088894" y="1293149"/>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7DF6F9-3BD6-4645-B3AC-70E17D627DFC}">
      <dsp:nvSpPr>
        <dsp:cNvPr id="0" name=""/>
        <dsp:cNvSpPr/>
      </dsp:nvSpPr>
      <dsp:spPr>
        <a:xfrm rot="5400000">
          <a:off x="2598735" y="1077745"/>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AD0530-FDE4-4FA8-AA3B-930728B99A82}">
      <dsp:nvSpPr>
        <dsp:cNvPr id="0" name=""/>
        <dsp:cNvSpPr/>
      </dsp:nvSpPr>
      <dsp:spPr>
        <a:xfrm>
          <a:off x="2490619" y="1399760"/>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Selected by the faculty?</a:t>
          </a:r>
        </a:p>
      </dsp:txBody>
      <dsp:txXfrm>
        <a:off x="2490619" y="1399760"/>
        <a:ext cx="972996" cy="852888"/>
      </dsp:txXfrm>
    </dsp:sp>
    <dsp:sp modelId="{2654D270-5E93-4237-8A11-974406481541}">
      <dsp:nvSpPr>
        <dsp:cNvPr id="0" name=""/>
        <dsp:cNvSpPr/>
      </dsp:nvSpPr>
      <dsp:spPr>
        <a:xfrm>
          <a:off x="3280031" y="998400"/>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995DB3-AA91-4C33-98D5-5432C0EC7E18}">
      <dsp:nvSpPr>
        <dsp:cNvPr id="0" name=""/>
        <dsp:cNvSpPr/>
      </dsp:nvSpPr>
      <dsp:spPr>
        <a:xfrm rot="5400000">
          <a:off x="3789873" y="782997"/>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2EF775-1CBA-483B-A7BA-D92D3B7BCB3A}">
      <dsp:nvSpPr>
        <dsp:cNvPr id="0" name=""/>
        <dsp:cNvSpPr/>
      </dsp:nvSpPr>
      <dsp:spPr>
        <a:xfrm>
          <a:off x="3681757" y="1105012"/>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Module leader agrees?</a:t>
          </a:r>
        </a:p>
      </dsp:txBody>
      <dsp:txXfrm>
        <a:off x="3681757" y="1105012"/>
        <a:ext cx="972996" cy="852888"/>
      </dsp:txXfrm>
    </dsp:sp>
    <dsp:sp modelId="{9F0A0D2D-30D9-46C8-BD8E-DD8EFC3258B7}">
      <dsp:nvSpPr>
        <dsp:cNvPr id="0" name=""/>
        <dsp:cNvSpPr/>
      </dsp:nvSpPr>
      <dsp:spPr>
        <a:xfrm>
          <a:off x="4471169" y="703652"/>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C97A5-E97F-4002-A0D6-A2E0652B62B5}">
      <dsp:nvSpPr>
        <dsp:cNvPr id="0" name=""/>
        <dsp:cNvSpPr/>
      </dsp:nvSpPr>
      <dsp:spPr>
        <a:xfrm rot="5400000">
          <a:off x="4981010" y="488249"/>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EC06B1-1E62-4294-A5BB-230638B67B95}">
      <dsp:nvSpPr>
        <dsp:cNvPr id="0" name=""/>
        <dsp:cNvSpPr/>
      </dsp:nvSpPr>
      <dsp:spPr>
        <a:xfrm>
          <a:off x="4872894" y="810263"/>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Content authors available?</a:t>
          </a:r>
        </a:p>
      </dsp:txBody>
      <dsp:txXfrm>
        <a:off x="4872894" y="810263"/>
        <a:ext cx="972996" cy="852888"/>
      </dsp:txXfrm>
    </dsp:sp>
    <dsp:sp modelId="{C8614A95-DF60-4D97-B67D-8D969D600AE8}">
      <dsp:nvSpPr>
        <dsp:cNvPr id="0" name=""/>
        <dsp:cNvSpPr/>
      </dsp:nvSpPr>
      <dsp:spPr>
        <a:xfrm>
          <a:off x="5662306" y="408904"/>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40AE43-5D64-4516-BAEA-918A957F0CE2}">
      <dsp:nvSpPr>
        <dsp:cNvPr id="0" name=""/>
        <dsp:cNvSpPr/>
      </dsp:nvSpPr>
      <dsp:spPr>
        <a:xfrm rot="5400000">
          <a:off x="6172148" y="193501"/>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0FD076-835E-4B00-A2BE-1AA2F2B61E11}">
      <dsp:nvSpPr>
        <dsp:cNvPr id="0" name=""/>
        <dsp:cNvSpPr/>
      </dsp:nvSpPr>
      <dsp:spPr>
        <a:xfrm>
          <a:off x="6064032" y="515515"/>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No updates planned?</a:t>
          </a:r>
        </a:p>
      </dsp:txBody>
      <dsp:txXfrm>
        <a:off x="6064032" y="515515"/>
        <a:ext cx="972996" cy="852888"/>
      </dsp:txXfrm>
    </dsp:sp>
    <dsp:sp modelId="{9D2536F3-D696-4933-A795-B8231AA413C4}">
      <dsp:nvSpPr>
        <dsp:cNvPr id="0" name=""/>
        <dsp:cNvSpPr/>
      </dsp:nvSpPr>
      <dsp:spPr>
        <a:xfrm>
          <a:off x="6853444" y="114156"/>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37CE34-2CCD-44A3-97CC-6218F3D4B416}">
      <dsp:nvSpPr>
        <dsp:cNvPr id="0" name=""/>
        <dsp:cNvSpPr/>
      </dsp:nvSpPr>
      <dsp:spPr>
        <a:xfrm rot="5400000">
          <a:off x="7363285" y="-101246"/>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C5BA23-37C1-4174-8F75-D3E576656603}">
      <dsp:nvSpPr>
        <dsp:cNvPr id="0" name=""/>
        <dsp:cNvSpPr/>
      </dsp:nvSpPr>
      <dsp:spPr>
        <a:xfrm>
          <a:off x="7255169" y="220767"/>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Into the remediation queue!</a:t>
          </a:r>
        </a:p>
      </dsp:txBody>
      <dsp:txXfrm>
        <a:off x="7255169" y="220767"/>
        <a:ext cx="972996" cy="8528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F6BA2-AAF9-4253-8FE3-ECDEC8A62F6D}">
      <dsp:nvSpPr>
        <dsp:cNvPr id="0" name=""/>
        <dsp:cNvSpPr/>
      </dsp:nvSpPr>
      <dsp:spPr>
        <a:xfrm rot="5400000">
          <a:off x="-158689" y="161301"/>
          <a:ext cx="1057926" cy="74054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Starting</a:t>
          </a:r>
        </a:p>
      </dsp:txBody>
      <dsp:txXfrm rot="-5400000">
        <a:off x="0" y="372886"/>
        <a:ext cx="740548" cy="317378"/>
      </dsp:txXfrm>
    </dsp:sp>
    <dsp:sp modelId="{00C2FA0A-6B94-4E0C-9875-7D1A8EEEBEC8}">
      <dsp:nvSpPr>
        <dsp:cNvPr id="0" name=""/>
        <dsp:cNvSpPr/>
      </dsp:nvSpPr>
      <dsp:spPr>
        <a:xfrm rot="5400000">
          <a:off x="4141248" y="-3398087"/>
          <a:ext cx="687652" cy="74890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kern="1200"/>
            <a:t>Record initial accessibility scores.</a:t>
          </a:r>
        </a:p>
        <a:p>
          <a:pPr marL="114300" lvl="1" indent="-114300" algn="l" defTabSz="622300">
            <a:lnSpc>
              <a:spcPct val="90000"/>
            </a:lnSpc>
            <a:spcBef>
              <a:spcPct val="0"/>
            </a:spcBef>
            <a:spcAft>
              <a:spcPct val="15000"/>
            </a:spcAft>
            <a:buChar char="•"/>
          </a:pPr>
          <a:r>
            <a:rPr lang="en-GB" sz="1400" kern="1200"/>
            <a:t>Take backup of all files, upload to central area.</a:t>
          </a:r>
        </a:p>
      </dsp:txBody>
      <dsp:txXfrm rot="-5400000">
        <a:off x="740549" y="36180"/>
        <a:ext cx="7455483" cy="620516"/>
      </dsp:txXfrm>
    </dsp:sp>
    <dsp:sp modelId="{16689953-4E93-4505-9CD2-3500B6462691}">
      <dsp:nvSpPr>
        <dsp:cNvPr id="0" name=""/>
        <dsp:cNvSpPr/>
      </dsp:nvSpPr>
      <dsp:spPr>
        <a:xfrm rot="5400000">
          <a:off x="-158689" y="1014624"/>
          <a:ext cx="1057926" cy="74054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Working</a:t>
          </a:r>
        </a:p>
      </dsp:txBody>
      <dsp:txXfrm rot="-5400000">
        <a:off x="0" y="1226209"/>
        <a:ext cx="740548" cy="317378"/>
      </dsp:txXfrm>
    </dsp:sp>
    <dsp:sp modelId="{4830AA13-EAB6-4CA8-B371-DE14AA0CBC8D}">
      <dsp:nvSpPr>
        <dsp:cNvPr id="0" name=""/>
        <dsp:cNvSpPr/>
      </dsp:nvSpPr>
      <dsp:spPr>
        <a:xfrm rot="5400000">
          <a:off x="4141248" y="-2544763"/>
          <a:ext cx="687652" cy="74890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kern="1200"/>
            <a:t>Remediate module content accessibility, using guidance provided.</a:t>
          </a:r>
        </a:p>
        <a:p>
          <a:pPr marL="114300" lvl="1" indent="-114300" algn="l" defTabSz="622300">
            <a:lnSpc>
              <a:spcPct val="90000"/>
            </a:lnSpc>
            <a:spcBef>
              <a:spcPct val="0"/>
            </a:spcBef>
            <a:spcAft>
              <a:spcPct val="15000"/>
            </a:spcAft>
            <a:buChar char="•"/>
          </a:pPr>
          <a:r>
            <a:rPr lang="en-GB" sz="1400" kern="1200"/>
            <a:t>Request </a:t>
          </a:r>
          <a:r>
            <a:rPr lang="en-GB" sz="1400" b="1" kern="1200"/>
            <a:t>original files </a:t>
          </a:r>
          <a:r>
            <a:rPr lang="en-GB" sz="1400" kern="1200"/>
            <a:t>from module leaders if they have used PDFs.</a:t>
          </a:r>
        </a:p>
        <a:p>
          <a:pPr marL="114300" lvl="1" indent="-114300" algn="l" defTabSz="622300">
            <a:lnSpc>
              <a:spcPct val="90000"/>
            </a:lnSpc>
            <a:spcBef>
              <a:spcPct val="0"/>
            </a:spcBef>
            <a:spcAft>
              <a:spcPct val="15000"/>
            </a:spcAft>
            <a:buChar char="•"/>
          </a:pPr>
          <a:r>
            <a:rPr lang="en-GB" sz="1400" kern="1200"/>
            <a:t>Aim for a 40% increase in file accessibility, as rated by Ally.</a:t>
          </a:r>
        </a:p>
      </dsp:txBody>
      <dsp:txXfrm rot="-5400000">
        <a:off x="740549" y="889504"/>
        <a:ext cx="7455483" cy="620516"/>
      </dsp:txXfrm>
    </dsp:sp>
    <dsp:sp modelId="{7FB9AA66-C268-4033-9829-3A026F41E8FE}">
      <dsp:nvSpPr>
        <dsp:cNvPr id="0" name=""/>
        <dsp:cNvSpPr/>
      </dsp:nvSpPr>
      <dsp:spPr>
        <a:xfrm rot="5400000">
          <a:off x="-158689" y="1867947"/>
          <a:ext cx="1057926" cy="74054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Completing</a:t>
          </a:r>
        </a:p>
      </dsp:txBody>
      <dsp:txXfrm rot="-5400000">
        <a:off x="0" y="2079532"/>
        <a:ext cx="740548" cy="317378"/>
      </dsp:txXfrm>
    </dsp:sp>
    <dsp:sp modelId="{B07B834E-9129-49AF-9B10-717F9C721A85}">
      <dsp:nvSpPr>
        <dsp:cNvPr id="0" name=""/>
        <dsp:cNvSpPr/>
      </dsp:nvSpPr>
      <dsp:spPr>
        <a:xfrm rot="5400000">
          <a:off x="4141248" y="-1691440"/>
          <a:ext cx="687652" cy="74890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kern="1200"/>
            <a:t>Record finishing accessibility scores.</a:t>
          </a:r>
        </a:p>
        <a:p>
          <a:pPr marL="114300" lvl="1" indent="-114300" algn="l" defTabSz="622300">
            <a:lnSpc>
              <a:spcPct val="90000"/>
            </a:lnSpc>
            <a:spcBef>
              <a:spcPct val="0"/>
            </a:spcBef>
            <a:spcAft>
              <a:spcPct val="15000"/>
            </a:spcAft>
            <a:buChar char="•"/>
          </a:pPr>
          <a:r>
            <a:rPr lang="en-GB" sz="1400" kern="1200"/>
            <a:t>Debrief module leader.</a:t>
          </a:r>
        </a:p>
      </dsp:txBody>
      <dsp:txXfrm rot="-5400000">
        <a:off x="740549" y="1742827"/>
        <a:ext cx="7455483" cy="6205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76C1E-F831-465E-AEFC-2281D466FCCC}">
      <dsp:nvSpPr>
        <dsp:cNvPr id="0" name=""/>
        <dsp:cNvSpPr/>
      </dsp:nvSpPr>
      <dsp:spPr>
        <a:xfrm rot="16200000">
          <a:off x="1362793" y="-1362793"/>
          <a:ext cx="1389212"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Preparation and initiation</a:t>
          </a:r>
          <a:endParaRPr lang="en-GB" sz="2300" kern="1200"/>
        </a:p>
      </dsp:txBody>
      <dsp:txXfrm rot="5400000">
        <a:off x="0" y="0"/>
        <a:ext cx="4114800" cy="1041909"/>
      </dsp:txXfrm>
    </dsp:sp>
    <dsp:sp modelId="{3D89AC54-1E4B-448F-9D2F-81870C96EED9}">
      <dsp:nvSpPr>
        <dsp:cNvPr id="0" name=""/>
        <dsp:cNvSpPr/>
      </dsp:nvSpPr>
      <dsp:spPr>
        <a:xfrm>
          <a:off x="4114800" y="0"/>
          <a:ext cx="4114800" cy="1389212"/>
        </a:xfrm>
        <a:prstGeom prst="round1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u="sng" kern="1200">
              <a:highlight>
                <a:srgbClr val="000000"/>
              </a:highlight>
            </a:rPr>
            <a:t>Module remediation work</a:t>
          </a:r>
          <a:endParaRPr lang="en-GB" sz="2300" u="sng" kern="1200">
            <a:highlight>
              <a:srgbClr val="000000"/>
            </a:highlight>
          </a:endParaRPr>
        </a:p>
      </dsp:txBody>
      <dsp:txXfrm>
        <a:off x="4114800" y="0"/>
        <a:ext cx="4114800" cy="1041909"/>
      </dsp:txXfrm>
    </dsp:sp>
    <dsp:sp modelId="{27A231F7-8FE6-4992-BAE0-6EEBA7A7785F}">
      <dsp:nvSpPr>
        <dsp:cNvPr id="0" name=""/>
        <dsp:cNvSpPr/>
      </dsp:nvSpPr>
      <dsp:spPr>
        <a:xfrm rot="10800000">
          <a:off x="0" y="1389212"/>
          <a:ext cx="4114800" cy="1389212"/>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Additional activities</a:t>
          </a:r>
        </a:p>
      </dsp:txBody>
      <dsp:txXfrm rot="10800000">
        <a:off x="0" y="1736515"/>
        <a:ext cx="4114800" cy="1041909"/>
      </dsp:txXfrm>
    </dsp:sp>
    <dsp:sp modelId="{6C841411-B088-4B54-9013-A8E122E6DE1C}">
      <dsp:nvSpPr>
        <dsp:cNvPr id="0" name=""/>
        <dsp:cNvSpPr/>
      </dsp:nvSpPr>
      <dsp:spPr>
        <a:xfrm rot="5400000">
          <a:off x="5477593" y="26418"/>
          <a:ext cx="1389212"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Reflecting on the internship</a:t>
          </a:r>
          <a:endParaRPr lang="en-GB" sz="2300" kern="1200"/>
        </a:p>
      </dsp:txBody>
      <dsp:txXfrm rot="-5400000">
        <a:off x="4114800" y="1736515"/>
        <a:ext cx="4114800" cy="1041909"/>
      </dsp:txXfrm>
    </dsp:sp>
    <dsp:sp modelId="{4E89C970-ECE0-42B6-93F0-2B5F8A7ED326}">
      <dsp:nvSpPr>
        <dsp:cNvPr id="0" name=""/>
        <dsp:cNvSpPr/>
      </dsp:nvSpPr>
      <dsp:spPr>
        <a:xfrm>
          <a:off x="2880359" y="1041909"/>
          <a:ext cx="2468880" cy="694606"/>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Accessibility Allies</a:t>
          </a:r>
        </a:p>
      </dsp:txBody>
      <dsp:txXfrm>
        <a:off x="2914267" y="1075817"/>
        <a:ext cx="2401064" cy="62679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0.11693</cdr:x>
      <cdr:y>0</cdr:y>
    </cdr:from>
    <cdr:to>
      <cdr:x>0.2336</cdr:x>
      <cdr:y>0.15854</cdr:y>
    </cdr:to>
    <cdr:sp macro="" textlink="">
      <cdr:nvSpPr>
        <cdr:cNvPr id="2" name="Rectangle 1">
          <a:extLst xmlns:a="http://schemas.openxmlformats.org/drawingml/2006/main">
            <a:ext uri="{FF2B5EF4-FFF2-40B4-BE49-F238E27FC236}">
              <a16:creationId xmlns:a16="http://schemas.microsoft.com/office/drawing/2014/main" id="{7C6534CF-065D-4AEA-880D-A656C53E510C}"/>
            </a:ext>
          </a:extLst>
        </cdr:cNvPr>
        <cdr:cNvSpPr/>
      </cdr:nvSpPr>
      <cdr:spPr>
        <a:xfrm xmlns:a="http://schemas.openxmlformats.org/drawingml/2006/main">
          <a:off x="962277" y="0"/>
          <a:ext cx="960147" cy="468632"/>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l"/>
          <a:r>
            <a:rPr lang="en-US" dirty="0">
              <a:solidFill>
                <a:schemeClr val="tx1"/>
              </a:solidFill>
            </a:rPr>
            <a:t>75% increase</a:t>
          </a:r>
        </a:p>
        <a:p xmlns:a="http://schemas.openxmlformats.org/drawingml/2006/main">
          <a:pPr algn="l"/>
          <a:r>
            <a:rPr lang="en-US" dirty="0">
              <a:solidFill>
                <a:schemeClr val="tx1"/>
              </a:solidFill>
            </a:rPr>
            <a:t>2 modules</a:t>
          </a:r>
        </a:p>
      </cdr:txBody>
    </cdr:sp>
  </cdr:relSizeAnchor>
  <cdr:relSizeAnchor xmlns:cdr="http://schemas.openxmlformats.org/drawingml/2006/chartDrawing">
    <cdr:from>
      <cdr:x>0.27065</cdr:x>
      <cdr:y>0</cdr:y>
    </cdr:from>
    <cdr:to>
      <cdr:x>0.38732</cdr:x>
      <cdr:y>0.15682</cdr:y>
    </cdr:to>
    <cdr:sp macro="" textlink="">
      <cdr:nvSpPr>
        <cdr:cNvPr id="3" name="Rectangle 2">
          <a:extLst xmlns:a="http://schemas.openxmlformats.org/drawingml/2006/main">
            <a:ext uri="{FF2B5EF4-FFF2-40B4-BE49-F238E27FC236}">
              <a16:creationId xmlns:a16="http://schemas.microsoft.com/office/drawing/2014/main" id="{A8B76857-D8EE-45D2-AD5F-62C7E4466D93}"/>
            </a:ext>
          </a:extLst>
        </cdr:cNvPr>
        <cdr:cNvSpPr/>
      </cdr:nvSpPr>
      <cdr:spPr>
        <a:xfrm xmlns:a="http://schemas.openxmlformats.org/drawingml/2006/main">
          <a:off x="2227378" y="0"/>
          <a:ext cx="960147" cy="463548"/>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r>
            <a:rPr lang="en-US" dirty="0">
              <a:solidFill>
                <a:schemeClr val="tx1"/>
              </a:solidFill>
            </a:rPr>
            <a:t>58% increase</a:t>
          </a:r>
        </a:p>
        <a:p xmlns:a="http://schemas.openxmlformats.org/drawingml/2006/main">
          <a:pPr algn="l"/>
          <a:r>
            <a:rPr lang="en-US" dirty="0">
              <a:solidFill>
                <a:schemeClr val="tx1"/>
              </a:solidFill>
            </a:rPr>
            <a:t>10 modules</a:t>
          </a:r>
        </a:p>
      </cdr:txBody>
    </cdr:sp>
  </cdr:relSizeAnchor>
  <cdr:relSizeAnchor xmlns:cdr="http://schemas.openxmlformats.org/drawingml/2006/chartDrawing">
    <cdr:from>
      <cdr:x>0.43642</cdr:x>
      <cdr:y>0</cdr:y>
    </cdr:from>
    <cdr:to>
      <cdr:x>0.56358</cdr:x>
      <cdr:y>0.15424</cdr:y>
    </cdr:to>
    <cdr:sp macro="" textlink="">
      <cdr:nvSpPr>
        <cdr:cNvPr id="4" name="Rectangle 3">
          <a:extLst xmlns:a="http://schemas.openxmlformats.org/drawingml/2006/main">
            <a:ext uri="{FF2B5EF4-FFF2-40B4-BE49-F238E27FC236}">
              <a16:creationId xmlns:a16="http://schemas.microsoft.com/office/drawing/2014/main" id="{A8B76857-D8EE-45D2-AD5F-62C7E4466D93}"/>
            </a:ext>
          </a:extLst>
        </cdr:cNvPr>
        <cdr:cNvSpPr/>
      </cdr:nvSpPr>
      <cdr:spPr>
        <a:xfrm xmlns:a="http://schemas.openxmlformats.org/drawingml/2006/main">
          <a:off x="3591562" y="0"/>
          <a:ext cx="1046476" cy="455922"/>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r>
            <a:rPr lang="en-US" dirty="0">
              <a:solidFill>
                <a:schemeClr val="tx1"/>
              </a:solidFill>
            </a:rPr>
            <a:t>179% increase</a:t>
          </a:r>
        </a:p>
        <a:p xmlns:a="http://schemas.openxmlformats.org/drawingml/2006/main">
          <a:pPr algn="l"/>
          <a:r>
            <a:rPr lang="en-US" dirty="0">
              <a:solidFill>
                <a:schemeClr val="tx1"/>
              </a:solidFill>
            </a:rPr>
            <a:t>2 modules</a:t>
          </a:r>
        </a:p>
      </cdr:txBody>
    </cdr:sp>
  </cdr:relSizeAnchor>
  <cdr:relSizeAnchor xmlns:cdr="http://schemas.openxmlformats.org/drawingml/2006/chartDrawing">
    <cdr:from>
      <cdr:x>0.6043</cdr:x>
      <cdr:y>0</cdr:y>
    </cdr:from>
    <cdr:to>
      <cdr:x>0.72776</cdr:x>
      <cdr:y>0.15682</cdr:y>
    </cdr:to>
    <cdr:sp macro="" textlink="">
      <cdr:nvSpPr>
        <cdr:cNvPr id="5" name="Rectangle 4">
          <a:extLst xmlns:a="http://schemas.openxmlformats.org/drawingml/2006/main">
            <a:ext uri="{FF2B5EF4-FFF2-40B4-BE49-F238E27FC236}">
              <a16:creationId xmlns:a16="http://schemas.microsoft.com/office/drawing/2014/main" id="{A8B76857-D8EE-45D2-AD5F-62C7E4466D93}"/>
            </a:ext>
          </a:extLst>
        </cdr:cNvPr>
        <cdr:cNvSpPr/>
      </cdr:nvSpPr>
      <cdr:spPr>
        <a:xfrm xmlns:a="http://schemas.openxmlformats.org/drawingml/2006/main">
          <a:off x="4973174" y="0"/>
          <a:ext cx="1016026" cy="463548"/>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r>
            <a:rPr lang="en-US" dirty="0">
              <a:solidFill>
                <a:schemeClr val="tx1"/>
              </a:solidFill>
            </a:rPr>
            <a:t>70% increase</a:t>
          </a:r>
        </a:p>
        <a:p xmlns:a="http://schemas.openxmlformats.org/drawingml/2006/main">
          <a:pPr algn="l"/>
          <a:r>
            <a:rPr lang="en-US" dirty="0">
              <a:solidFill>
                <a:schemeClr val="tx1"/>
              </a:solidFill>
            </a:rPr>
            <a:t>5 modules</a:t>
          </a:r>
        </a:p>
      </cdr:txBody>
    </cdr:sp>
  </cdr:relSizeAnchor>
  <cdr:relSizeAnchor xmlns:cdr="http://schemas.openxmlformats.org/drawingml/2006/chartDrawing">
    <cdr:from>
      <cdr:x>0.77796</cdr:x>
      <cdr:y>0</cdr:y>
    </cdr:from>
    <cdr:to>
      <cdr:x>0.90049</cdr:x>
      <cdr:y>0.15424</cdr:y>
    </cdr:to>
    <cdr:sp macro="" textlink="">
      <cdr:nvSpPr>
        <cdr:cNvPr id="6" name="Rectangle 5">
          <a:extLst xmlns:a="http://schemas.openxmlformats.org/drawingml/2006/main">
            <a:ext uri="{FF2B5EF4-FFF2-40B4-BE49-F238E27FC236}">
              <a16:creationId xmlns:a16="http://schemas.microsoft.com/office/drawing/2014/main" id="{A8B76857-D8EE-45D2-AD5F-62C7E4466D93}"/>
            </a:ext>
          </a:extLst>
        </cdr:cNvPr>
        <cdr:cNvSpPr/>
      </cdr:nvSpPr>
      <cdr:spPr>
        <a:xfrm xmlns:a="http://schemas.openxmlformats.org/drawingml/2006/main">
          <a:off x="6402324" y="0"/>
          <a:ext cx="1008372" cy="455922"/>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r>
            <a:rPr lang="en-US" dirty="0">
              <a:solidFill>
                <a:schemeClr val="tx1"/>
              </a:solidFill>
            </a:rPr>
            <a:t>181% increase</a:t>
          </a:r>
        </a:p>
        <a:p xmlns:a="http://schemas.openxmlformats.org/drawingml/2006/main">
          <a:pPr algn="l"/>
          <a:r>
            <a:rPr lang="en-US" dirty="0">
              <a:solidFill>
                <a:schemeClr val="tx1"/>
              </a:solidFill>
            </a:rPr>
            <a:t>5 modules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C2FB6C-90EA-8548-8402-E8D225CFD98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A6F2F8F-2A51-F345-A083-D21C52760DD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0813F47-3F03-F143-9832-D86F10E576EF}" type="datetimeFigureOut">
              <a:rPr lang="en-US"/>
              <a:pPr>
                <a:defRPr/>
              </a:pPr>
              <a:t>4/21/2023</a:t>
            </a:fld>
            <a:endParaRPr lang="en-US"/>
          </a:p>
        </p:txBody>
      </p:sp>
      <p:sp>
        <p:nvSpPr>
          <p:cNvPr id="4" name="Slide Image Placeholder 3">
            <a:extLst>
              <a:ext uri="{FF2B5EF4-FFF2-40B4-BE49-F238E27FC236}">
                <a16:creationId xmlns:a16="http://schemas.microsoft.com/office/drawing/2014/main" id="{AF31D52D-C7AA-6447-819C-625E34162A0F}"/>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65C1C31-4FEA-C541-9CA5-AB108B505AF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a:extLst>
              <a:ext uri="{FF2B5EF4-FFF2-40B4-BE49-F238E27FC236}">
                <a16:creationId xmlns:a16="http://schemas.microsoft.com/office/drawing/2014/main" id="{98CFE8F6-E0C0-5246-8B0F-86D3B3ACDB10}"/>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9365A9E8-DB19-2C4D-9A9F-C6578CB8F77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4F120A8-4F88-FC45-B686-EFB14B7584A0}" type="slidenum">
              <a:rPr lang="en-US"/>
              <a:pPr>
                <a:defRPr/>
              </a:pPr>
              <a:t>‹#›</a:t>
            </a:fld>
            <a:endParaRPr lang="en-US"/>
          </a:p>
        </p:txBody>
      </p:sp>
    </p:spTree>
    <p:extLst>
      <p:ext uri="{BB962C8B-B14F-4D97-AF65-F5344CB8AC3E}">
        <p14:creationId xmlns:p14="http://schemas.microsoft.com/office/powerpoint/2010/main" val="373881664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a-DK" b="0" i="0">
                <a:effectLst/>
                <a:latin typeface="Segoe UI" panose="020B0502040204020203" pitchFamily="34" charset="0"/>
              </a:rPr>
              <a:t>Matt: </a:t>
            </a:r>
          </a:p>
          <a:p>
            <a:pPr algn="l"/>
            <a:endParaRPr lang="da-DK">
              <a:latin typeface="Segoe UI" panose="020B0502040204020203"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da-DK" b="0" i="0">
                <a:effectLst/>
                <a:latin typeface="Segoe UI" panose="020B0502040204020203" pitchFamily="34" charset="0"/>
              </a:rPr>
              <a:t>Hello! Welcome to our presentation ”</a:t>
            </a:r>
            <a:r>
              <a:rPr lang="en-GB"/>
              <a:t> Accessibility Allies at University of Southampton: How five interns improved accessibility for more than 6000 students.”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pPr algn="l"/>
            <a:endParaRPr lang="da-DK" b="0" i="0">
              <a:effectLst/>
              <a:latin typeface="Segoe UI" panose="020B0502040204020203" pitchFamily="34" charset="0"/>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a:t>
            </a:fld>
            <a:endParaRPr lang="en-US"/>
          </a:p>
        </p:txBody>
      </p:sp>
    </p:spTree>
    <p:extLst>
      <p:ext uri="{BB962C8B-B14F-4D97-AF65-F5344CB8AC3E}">
        <p14:creationId xmlns:p14="http://schemas.microsoft.com/office/powerpoint/2010/main" val="150288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Luke</a:t>
            </a:r>
          </a:p>
          <a:p>
            <a:r>
              <a:rPr lang="en-US"/>
              <a:t>We advertised the internship through our career service’s internship platform and attracted </a:t>
            </a:r>
            <a:r>
              <a:rPr lang="en-US" b="1"/>
              <a:t>a large number of applicants.</a:t>
            </a:r>
          </a:p>
          <a:p>
            <a:endParaRPr lang="en-US"/>
          </a:p>
          <a:p>
            <a:r>
              <a:rPr lang="en-US"/>
              <a:t>Typically, while female students provide 52% of applications and shortlisted candidates, </a:t>
            </a:r>
            <a:r>
              <a:rPr lang="en-US" b="1"/>
              <a:t>only 47% of appointed interns are female students</a:t>
            </a:r>
            <a:r>
              <a:rPr lang="en-US"/>
              <a:t>. 80% of our appointed interns were female.</a:t>
            </a:r>
          </a:p>
          <a:p>
            <a:endParaRPr lang="en-US"/>
          </a:p>
          <a:p>
            <a:r>
              <a:rPr lang="en-US"/>
              <a:t>In the interview, applicants were asked to suggest how an inaccessible document </a:t>
            </a:r>
            <a:r>
              <a:rPr lang="en-US" b="1"/>
              <a:t>could be more accessible</a:t>
            </a:r>
            <a:r>
              <a:rPr lang="en-US"/>
              <a:t>. We also asked, how they would approach the topic of accessibility with an academic colleague, for whom digital accessibility is not a priority.</a:t>
            </a:r>
          </a:p>
          <a:p>
            <a:endParaRPr lang="en-US"/>
          </a:p>
          <a:p>
            <a:r>
              <a:rPr lang="en-US"/>
              <a:t>Staff have worked extremely hard with the </a:t>
            </a:r>
            <a:r>
              <a:rPr lang="en-US" b="1"/>
              <a:t>rapid move to online learning</a:t>
            </a:r>
            <a:r>
              <a:rPr lang="en-US"/>
              <a:t>. We want to bring our academic colleagues along with us when considering accessibility, not present them with yet another thing that they don’t have time to do.</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US"/>
          </a:p>
        </p:txBody>
      </p:sp>
      <p:sp>
        <p:nvSpPr>
          <p:cNvPr id="4" name="Slide Number Placeholder 3"/>
          <p:cNvSpPr>
            <a:spLocks noGrp="1"/>
          </p:cNvSpPr>
          <p:nvPr>
            <p:ph type="sldNum" sz="quarter" idx="5"/>
          </p:nvPr>
        </p:nvSpPr>
        <p:spPr/>
        <p:txBody>
          <a:bodyPr/>
          <a:lstStyle/>
          <a:p>
            <a:pPr>
              <a:defRPr/>
            </a:pPr>
            <a:fld id="{74F120A8-4F88-FC45-B686-EFB14B7584A0}" type="slidenum">
              <a:rPr lang="en-US"/>
              <a:pPr>
                <a:defRPr/>
              </a:pPr>
              <a:t>10</a:t>
            </a:fld>
            <a:endParaRPr lang="en-US"/>
          </a:p>
        </p:txBody>
      </p:sp>
    </p:spTree>
    <p:extLst>
      <p:ext uri="{BB962C8B-B14F-4D97-AF65-F5344CB8AC3E}">
        <p14:creationId xmlns:p14="http://schemas.microsoft.com/office/powerpoint/2010/main" val="3482076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r>
              <a:rPr lang="en-GB"/>
              <a:t>As part of the induction activities for our Allies, we identified a </a:t>
            </a:r>
            <a:r>
              <a:rPr lang="en-GB" b="1"/>
              <a:t>number of training materials</a:t>
            </a:r>
            <a:r>
              <a:rPr lang="en-GB"/>
              <a:t>. These included Microsoft’s free “Accessibility Fundamentals” module and resources from LinkedIn Learning. </a:t>
            </a:r>
          </a:p>
          <a:p>
            <a:endParaRPr lang="en-GB"/>
          </a:p>
          <a:p>
            <a:r>
              <a:rPr lang="en-GB"/>
              <a:t>They also tested AbilityNet’s Accessibility courseware which we had just integrated within our Blackboard VLE. This module includes </a:t>
            </a:r>
            <a:r>
              <a:rPr lang="en-GB" b="1"/>
              <a:t>personas, use-cases, and examples of accessible practices.  </a:t>
            </a:r>
          </a:p>
          <a:p>
            <a:endParaRPr lang="en-GB"/>
          </a:p>
          <a:p>
            <a:r>
              <a:rPr lang="en-GB"/>
              <a:t>There was also a quiz to be completed. The quiz was set up so that a score of 80% or higher would result in a </a:t>
            </a:r>
            <a:r>
              <a:rPr lang="en-GB" b="1"/>
              <a:t>module completion certificate</a:t>
            </a:r>
            <a:r>
              <a:rPr lang="en-GB"/>
              <a:t>, and those with a score of 100% would be rewarded with a digital badge. </a:t>
            </a:r>
            <a:r>
              <a:rPr lang="en-GB" b="1"/>
              <a:t>Almost 1000 staff and students </a:t>
            </a:r>
            <a:r>
              <a:rPr lang="en-GB"/>
              <a:t>have now completed this module.</a:t>
            </a:r>
          </a:p>
          <a:p>
            <a:endParaRPr lang="en-GB"/>
          </a:p>
          <a:p>
            <a:r>
              <a:rPr lang="en-GB"/>
              <a:t>As the internship progress we </a:t>
            </a:r>
            <a:r>
              <a:rPr lang="en-GB" b="1"/>
              <a:t>provided further training and resources</a:t>
            </a:r>
            <a:r>
              <a:rPr lang="en-GB"/>
              <a:t> based on issues and questions that arose.</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11</a:t>
            </a:fld>
            <a:endParaRPr lang="en-US"/>
          </a:p>
        </p:txBody>
      </p:sp>
    </p:spTree>
    <p:extLst>
      <p:ext uri="{BB962C8B-B14F-4D97-AF65-F5344CB8AC3E}">
        <p14:creationId xmlns:p14="http://schemas.microsoft.com/office/powerpoint/2010/main" val="231152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r>
              <a:rPr lang="en-GB"/>
              <a:t>As for how we identified which modules our Allies should work on, we used Ally data to identify modules with a “file score” below 50%. We wanted the work of our Allies to have the </a:t>
            </a:r>
            <a:r>
              <a:rPr lang="en-GB" b="1"/>
              <a:t>greatest impact possible</a:t>
            </a:r>
            <a:r>
              <a:rPr lang="en-GB"/>
              <a:t>. We filtered this list to find modules with more than </a:t>
            </a:r>
            <a:r>
              <a:rPr lang="en-GB" b="1"/>
              <a:t>150 students enrolled</a:t>
            </a:r>
            <a:r>
              <a:rPr lang="en-GB"/>
              <a:t>. </a:t>
            </a:r>
          </a:p>
          <a:p>
            <a:endParaRPr lang="en-GB"/>
          </a:p>
          <a:p>
            <a:r>
              <a:rPr lang="en-GB"/>
              <a:t>We then worked with faculties to prioritise modules from that initial pool. Then, </a:t>
            </a:r>
            <a:r>
              <a:rPr lang="en-GB" b="1"/>
              <a:t>provided the module leader</a:t>
            </a:r>
            <a:r>
              <a:rPr lang="en-GB"/>
              <a:t> </a:t>
            </a:r>
            <a:r>
              <a:rPr lang="en-GB" b="1"/>
              <a:t>agreed</a:t>
            </a:r>
            <a:r>
              <a:rPr lang="en-GB"/>
              <a:t>, content authors were available and that there were no planned updates to the module, we could place that module into our </a:t>
            </a:r>
            <a:r>
              <a:rPr lang="en-GB" b="1"/>
              <a:t>remediation queue</a:t>
            </a:r>
            <a:r>
              <a:rPr lang="en-GB"/>
              <a: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12</a:t>
            </a:fld>
            <a:endParaRPr lang="en-US"/>
          </a:p>
        </p:txBody>
      </p:sp>
    </p:spTree>
    <p:extLst>
      <p:ext uri="{BB962C8B-B14F-4D97-AF65-F5344CB8AC3E}">
        <p14:creationId xmlns:p14="http://schemas.microsoft.com/office/powerpoint/2010/main" val="344232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31887"/>
            <a:ext cx="5486400" cy="4114800"/>
          </a:xfrm>
        </p:spPr>
        <p:txBody>
          <a:bodyPr/>
          <a:lstStyle/>
          <a:p>
            <a:r>
              <a:rPr lang="en-GB"/>
              <a:t>Luke</a:t>
            </a:r>
          </a:p>
          <a:p>
            <a:r>
              <a:rPr lang="en-GB"/>
              <a:t>We developed a simple process for working through the modules. At the beginning we would record the initial accessibility scores and take </a:t>
            </a:r>
            <a:r>
              <a:rPr lang="en-GB" b="1"/>
              <a:t>back ups of all files </a:t>
            </a:r>
            <a:r>
              <a:rPr lang="en-GB"/>
              <a:t>– just in case. </a:t>
            </a:r>
          </a:p>
          <a:p>
            <a:endParaRPr lang="en-GB"/>
          </a:p>
          <a:p>
            <a:r>
              <a:rPr lang="en-GB"/>
              <a:t>The Allies could then </a:t>
            </a:r>
            <a:r>
              <a:rPr lang="en-GB" b="1"/>
              <a:t>begin their remediation </a:t>
            </a:r>
            <a:r>
              <a:rPr lang="en-GB"/>
              <a:t>work following the guidance we provided. </a:t>
            </a:r>
          </a:p>
          <a:p>
            <a:endParaRPr lang="en-GB"/>
          </a:p>
          <a:p>
            <a:r>
              <a:rPr lang="en-GB"/>
              <a:t>Staff sometimes share PDF files on their modules. These PDFs would typically be created from standard Office documents</a:t>
            </a:r>
            <a:r>
              <a:rPr lang="en-GB" b="1"/>
              <a:t>. To sustain improvements in accessibility, </a:t>
            </a:r>
            <a:r>
              <a:rPr lang="en-GB"/>
              <a:t>we requested the </a:t>
            </a:r>
            <a:r>
              <a:rPr lang="en-GB" b="1"/>
              <a:t>original course files </a:t>
            </a:r>
            <a:r>
              <a:rPr lang="en-GB"/>
              <a:t>from our colleagues and the Allies remediated those. </a:t>
            </a:r>
          </a:p>
          <a:p>
            <a:endParaRPr lang="en-GB"/>
          </a:p>
          <a:p>
            <a:r>
              <a:rPr lang="en-GB"/>
              <a:t>That means that if staff update </a:t>
            </a:r>
            <a:r>
              <a:rPr lang="en-GB" b="1"/>
              <a:t>the original files </a:t>
            </a:r>
            <a:r>
              <a:rPr lang="en-GB"/>
              <a:t>and create new PDFs, the accessibility benefits should be sustained. We recommended to upload the </a:t>
            </a:r>
            <a:r>
              <a:rPr lang="en-GB" b="1"/>
              <a:t>original Office document anyway</a:t>
            </a:r>
            <a:r>
              <a:rPr lang="en-GB"/>
              <a:t>, as students can access a tagged PDF through Ally. </a:t>
            </a:r>
          </a:p>
          <a:p>
            <a:endParaRPr lang="en-GB"/>
          </a:p>
          <a:p>
            <a:r>
              <a:rPr lang="en-GB"/>
              <a:t>We asked our allies to aim for a </a:t>
            </a:r>
            <a:r>
              <a:rPr lang="en-GB" b="1"/>
              <a:t>40% increase </a:t>
            </a:r>
            <a:r>
              <a:rPr lang="en-GB"/>
              <a:t>in the file accessibility score. Once work was complete a </a:t>
            </a:r>
            <a:r>
              <a:rPr lang="en-GB" b="1"/>
              <a:t>debrief meeting, </a:t>
            </a:r>
            <a:r>
              <a:rPr lang="en-GB"/>
              <a:t>led by an Ally, was arranged with the module leader.</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13</a:t>
            </a:fld>
            <a:endParaRPr lang="en-US"/>
          </a:p>
        </p:txBody>
      </p:sp>
    </p:spTree>
    <p:extLst>
      <p:ext uri="{BB962C8B-B14F-4D97-AF65-F5344CB8AC3E}">
        <p14:creationId xmlns:p14="http://schemas.microsoft.com/office/powerpoint/2010/main" val="179484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As well as the initial training we created a </a:t>
            </a:r>
            <a:r>
              <a:rPr lang="en-GB" b="1"/>
              <a:t>single, living document. </a:t>
            </a:r>
            <a:r>
              <a:rPr lang="en-GB"/>
              <a:t>The document explained the process end to end, and how to</a:t>
            </a:r>
            <a:r>
              <a:rPr lang="en-GB" b="1"/>
              <a:t> resolve each accessibility issue </a:t>
            </a:r>
            <a:r>
              <a:rPr lang="en-GB"/>
              <a:t>that Ally identifies.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14</a:t>
            </a:fld>
            <a:endParaRPr lang="en-US"/>
          </a:p>
        </p:txBody>
      </p:sp>
    </p:spTree>
    <p:extLst>
      <p:ext uri="{BB962C8B-B14F-4D97-AF65-F5344CB8AC3E}">
        <p14:creationId xmlns:p14="http://schemas.microsoft.com/office/powerpoint/2010/main" val="715874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And so our programme was </a:t>
            </a:r>
            <a:r>
              <a:rPr lang="en-GB" b="1"/>
              <a:t>ready to begin, </a:t>
            </a:r>
            <a:r>
              <a:rPr lang="en-GB"/>
              <a:t>and we were lucky to be joined by </a:t>
            </a:r>
          </a:p>
          <a:p>
            <a:endParaRPr lang="en-GB"/>
          </a:p>
          <a:p>
            <a:r>
              <a:rPr lang="en-GB"/>
              <a:t>Charlotte </a:t>
            </a:r>
            <a:r>
              <a:rPr lang="en-GB" err="1"/>
              <a:t>Cockram</a:t>
            </a:r>
            <a:endParaRPr lang="en-GB"/>
          </a:p>
          <a:p>
            <a:r>
              <a:rPr lang="en-GB"/>
              <a:t>Emily Litchfield</a:t>
            </a:r>
          </a:p>
          <a:p>
            <a:r>
              <a:rPr lang="en-GB"/>
              <a:t>Stefan </a:t>
            </a:r>
            <a:r>
              <a:rPr lang="en-GB" err="1"/>
              <a:t>Wiecek</a:t>
            </a:r>
            <a:endParaRPr lang="en-GB"/>
          </a:p>
          <a:p>
            <a:r>
              <a:rPr lang="en-GB"/>
              <a:t>Sian Brookes</a:t>
            </a:r>
          </a:p>
          <a:p>
            <a:r>
              <a:rPr lang="en-GB"/>
              <a:t>and </a:t>
            </a:r>
            <a:r>
              <a:rPr lang="en-GB" err="1"/>
              <a:t>Velina</a:t>
            </a:r>
            <a:r>
              <a:rPr lang="en-GB"/>
              <a:t> </a:t>
            </a:r>
            <a:r>
              <a:rPr lang="en-GB" err="1"/>
              <a:t>Valcheva</a:t>
            </a:r>
            <a:endParaRPr lang="en-GB"/>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15</a:t>
            </a:fld>
            <a:endParaRPr lang="en-US"/>
          </a:p>
        </p:txBody>
      </p:sp>
    </p:spTree>
    <p:extLst>
      <p:ext uri="{BB962C8B-B14F-4D97-AF65-F5344CB8AC3E}">
        <p14:creationId xmlns:p14="http://schemas.microsoft.com/office/powerpoint/2010/main" val="1295910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So the allies were in place and we had </a:t>
            </a:r>
            <a:r>
              <a:rPr lang="en-GB" b="1"/>
              <a:t>prepared all the processes and guidance. </a:t>
            </a:r>
            <a:r>
              <a:rPr lang="en-GB"/>
              <a:t>Now module remediation work could begin.</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16</a:t>
            </a:fld>
            <a:endParaRPr lang="en-US"/>
          </a:p>
        </p:txBody>
      </p:sp>
    </p:spTree>
    <p:extLst>
      <p:ext uri="{BB962C8B-B14F-4D97-AF65-F5344CB8AC3E}">
        <p14:creationId xmlns:p14="http://schemas.microsoft.com/office/powerpoint/2010/main" val="356193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To keep track of progress, we developed a </a:t>
            </a:r>
            <a:r>
              <a:rPr lang="en-GB" b="1"/>
              <a:t>Kanban board using Microsoft planner</a:t>
            </a:r>
            <a:r>
              <a:rPr lang="en-GB"/>
              <a:t>. All the scoped modules were added as cards on the left and they moved to the right as they pass the various </a:t>
            </a:r>
            <a:r>
              <a:rPr lang="en-GB" b="1"/>
              <a:t>gateways of our process, </a:t>
            </a:r>
            <a:r>
              <a:rPr lang="en-GB"/>
              <a:t>until they reach their final destination in the completed column. </a:t>
            </a:r>
          </a:p>
          <a:p>
            <a:endParaRPr lang="en-GB"/>
          </a:p>
          <a:p>
            <a:r>
              <a:rPr lang="en-GB"/>
              <a:t>This was a useful </a:t>
            </a:r>
            <a:r>
              <a:rPr lang="en-GB" b="1"/>
              <a:t>visual representation </a:t>
            </a:r>
            <a:r>
              <a:rPr lang="en-GB"/>
              <a:t>of where we were at any time throughout the project.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17</a:t>
            </a:fld>
            <a:endParaRPr lang="en-US"/>
          </a:p>
        </p:txBody>
      </p:sp>
    </p:spTree>
    <p:extLst>
      <p:ext uri="{BB962C8B-B14F-4D97-AF65-F5344CB8AC3E}">
        <p14:creationId xmlns:p14="http://schemas.microsoft.com/office/powerpoint/2010/main" val="2209858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Of course, we supported our allies, we had </a:t>
            </a:r>
            <a:r>
              <a:rPr lang="en-GB" b="1"/>
              <a:t>weekly team meetings </a:t>
            </a:r>
            <a:r>
              <a:rPr lang="en-GB"/>
              <a:t>and regular </a:t>
            </a:r>
            <a:r>
              <a:rPr lang="en-GB" b="1"/>
              <a:t>15 minute stand ups</a:t>
            </a:r>
            <a:r>
              <a:rPr lang="en-GB"/>
              <a:t>. We were also </a:t>
            </a:r>
            <a:r>
              <a:rPr lang="en-GB" b="1"/>
              <a:t>using teams channels for collaboration</a:t>
            </a:r>
            <a:r>
              <a:rPr lang="en-GB"/>
              <a:t>. </a:t>
            </a:r>
          </a:p>
          <a:p>
            <a:r>
              <a:rPr lang="en-GB"/>
              <a:t>Subject matter experts were on-hand and available </a:t>
            </a:r>
            <a:r>
              <a:rPr lang="en-GB" b="1"/>
              <a:t>via instant messaging </a:t>
            </a:r>
            <a:r>
              <a:rPr lang="en-GB"/>
              <a:t>to provide rapid support to our allies.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18</a:t>
            </a:fld>
            <a:endParaRPr lang="en-US"/>
          </a:p>
        </p:txBody>
      </p:sp>
    </p:spTree>
    <p:extLst>
      <p:ext uri="{BB962C8B-B14F-4D97-AF65-F5344CB8AC3E}">
        <p14:creationId xmlns:p14="http://schemas.microsoft.com/office/powerpoint/2010/main" val="420817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On screen are some of the </a:t>
            </a:r>
            <a:r>
              <a:rPr lang="en-GB" b="1"/>
              <a:t>most common remediation techniques</a:t>
            </a:r>
            <a:r>
              <a:rPr lang="en-GB"/>
              <a:t>. </a:t>
            </a:r>
          </a:p>
          <a:p>
            <a:r>
              <a:rPr lang="en-GB"/>
              <a:t>To pick out a couple:</a:t>
            </a:r>
          </a:p>
          <a:p>
            <a:endParaRPr lang="en-GB"/>
          </a:p>
          <a:p>
            <a:r>
              <a:rPr lang="en-GB"/>
              <a:t>When tables are used for layout purposes and not for tabular data, it can be very difficult for those </a:t>
            </a:r>
            <a:r>
              <a:rPr lang="en-GB" b="1"/>
              <a:t>who use a screen reader </a:t>
            </a:r>
            <a:r>
              <a:rPr lang="en-GB"/>
              <a:t>or listen to an MP3 alternative format. Our Allies would edit the content so that it did not use a table. This is a good example of something that </a:t>
            </a:r>
            <a:r>
              <a:rPr lang="en-GB" b="1"/>
              <a:t>Blackboard Ally does not report </a:t>
            </a:r>
            <a:r>
              <a:rPr lang="en-GB"/>
              <a:t>and how our allies went further.  </a:t>
            </a:r>
          </a:p>
          <a:p>
            <a:endParaRPr lang="en-GB"/>
          </a:p>
          <a:p>
            <a:r>
              <a:rPr lang="en-GB"/>
              <a:t>Also, the Allies had to apply </a:t>
            </a:r>
            <a:r>
              <a:rPr lang="en-GB" b="1"/>
              <a:t>headings styles to documents</a:t>
            </a:r>
            <a:r>
              <a:rPr lang="en-GB"/>
              <a:t>. Using heading styles improves the experience for those using a screen reader or the </a:t>
            </a:r>
            <a:r>
              <a:rPr lang="en-GB" err="1"/>
              <a:t>epub</a:t>
            </a:r>
            <a:r>
              <a:rPr lang="en-GB"/>
              <a:t> alternative format.</a:t>
            </a:r>
          </a:p>
          <a:p>
            <a:endParaRPr lang="en-GB"/>
          </a:p>
          <a:p>
            <a:r>
              <a:rPr lang="en-GB"/>
              <a:t>“Next slide please Helen”</a:t>
            </a:r>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19</a:t>
            </a:fld>
            <a:endParaRPr lang="en-US"/>
          </a:p>
        </p:txBody>
      </p:sp>
    </p:spTree>
    <p:extLst>
      <p:ext uri="{BB962C8B-B14F-4D97-AF65-F5344CB8AC3E}">
        <p14:creationId xmlns:p14="http://schemas.microsoft.com/office/powerpoint/2010/main" val="288777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I’m Matthew Deeprose, and I’m joined by my colleagues </a:t>
            </a:r>
            <a:r>
              <a:rPr lang="en-GB" sz="1200">
                <a:solidFill>
                  <a:srgbClr val="005C6E"/>
                </a:solidFill>
                <a:latin typeface="Arial" panose="020B0604020202020204" pitchFamily="34" charset="0"/>
                <a:cs typeface="Arial" panose="020B0604020202020204" pitchFamily="34" charset="0"/>
              </a:rPr>
              <a:t>Dr Sarah Fielding and Luke Searle, we’re based in the Digital Learning Team at the University of Southampton.</a:t>
            </a:r>
          </a:p>
          <a:p>
            <a:endParaRPr lang="en-GB"/>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a:t>
            </a:fld>
            <a:endParaRPr lang="en-US"/>
          </a:p>
        </p:txBody>
      </p:sp>
    </p:spTree>
    <p:extLst>
      <p:ext uri="{BB962C8B-B14F-4D97-AF65-F5344CB8AC3E}">
        <p14:creationId xmlns:p14="http://schemas.microsoft.com/office/powerpoint/2010/main" val="1396979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b="1"/>
              <a:t>You might ask whether it’s important to be a subject matter expert? </a:t>
            </a:r>
          </a:p>
          <a:p>
            <a:r>
              <a:rPr lang="en-GB"/>
              <a:t>Our five allies were </a:t>
            </a:r>
            <a:r>
              <a:rPr lang="en-GB" b="1"/>
              <a:t>each randomly assigned </a:t>
            </a:r>
            <a:r>
              <a:rPr lang="en-GB"/>
              <a:t>to one of our five faculties, despite the majority of them studying computer science. We would argue that the majority of remediation techniques are about </a:t>
            </a:r>
            <a:r>
              <a:rPr lang="en-GB" b="1"/>
              <a:t>changing the structure, not the content </a:t>
            </a:r>
            <a:r>
              <a:rPr lang="en-GB"/>
              <a:t>and therefore in most cases subject matter expertise is not required.</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HOWEVER: The team decided that </a:t>
            </a:r>
            <a:r>
              <a:rPr lang="en-GB" b="1"/>
              <a:t>subject matter expertise</a:t>
            </a:r>
            <a:r>
              <a:rPr lang="en-GB"/>
              <a:t> would be required to write meaningful and accurate alternative text. To overcome this, they made notes to share during the debriefing meeting. The topic of alternative text for images will be taken up as part of our wider work on the implementation of Ally at UoS.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20</a:t>
            </a:fld>
            <a:endParaRPr lang="en-US"/>
          </a:p>
        </p:txBody>
      </p:sp>
    </p:spTree>
    <p:extLst>
      <p:ext uri="{BB962C8B-B14F-4D97-AF65-F5344CB8AC3E}">
        <p14:creationId xmlns:p14="http://schemas.microsoft.com/office/powerpoint/2010/main" val="1427261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Once remediation work was complete, a debrief meeting was arranged with the module leader. This provided a good opportunity for </a:t>
            </a:r>
            <a:r>
              <a:rPr lang="en-GB" b="1"/>
              <a:t>our allies to lead meetings </a:t>
            </a:r>
            <a:r>
              <a:rPr lang="en-GB"/>
              <a:t>with senior colleagues.</a:t>
            </a:r>
          </a:p>
          <a:p>
            <a:endParaRPr lang="en-GB"/>
          </a:p>
          <a:p>
            <a:r>
              <a:rPr lang="en-GB"/>
              <a:t>We created a presentation template to scaffold the meeting. This tended to lead </a:t>
            </a:r>
            <a:r>
              <a:rPr lang="en-GB" b="1"/>
              <a:t>to wider discussions</a:t>
            </a:r>
            <a:r>
              <a:rPr lang="en-GB"/>
              <a:t>. What the module leaders really appreciated, was the chance to ask questions and clarify their understanding of different accessibility issues and how they could make improvements to their own workflows.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21</a:t>
            </a:fld>
            <a:endParaRPr lang="en-US"/>
          </a:p>
        </p:txBody>
      </p:sp>
    </p:spTree>
    <p:extLst>
      <p:ext uri="{BB962C8B-B14F-4D97-AF65-F5344CB8AC3E}">
        <p14:creationId xmlns:p14="http://schemas.microsoft.com/office/powerpoint/2010/main" val="368745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 </a:t>
            </a:r>
          </a:p>
          <a:p>
            <a:r>
              <a:rPr lang="en-GB"/>
              <a:t>Let’s listen to the thoughts of Sian and Velina on the </a:t>
            </a:r>
            <a:r>
              <a:rPr lang="en-GB" b="1"/>
              <a:t>challenges and opportunities </a:t>
            </a:r>
            <a:r>
              <a:rPr lang="en-GB"/>
              <a:t>of content remediation.</a:t>
            </a:r>
          </a:p>
          <a:p>
            <a:endParaRPr lang="en-GB"/>
          </a:p>
          <a:p>
            <a:r>
              <a:rPr lang="en-GB"/>
              <a:t>After the video, Sarah will discuss some of the additional activities our allies took part in.</a:t>
            </a:r>
          </a:p>
          <a:p>
            <a:endParaRPr lang="en-GB"/>
          </a:p>
          <a:p>
            <a:r>
              <a:rPr lang="en-GB"/>
              <a:t>“Could you play the video,</a:t>
            </a:r>
            <a:r>
              <a:rPr lang="en-GB" b="1"/>
              <a:t> please Helen</a:t>
            </a:r>
            <a:r>
              <a:rPr lang="en-GB"/>
              <a: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[at video end] “Next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22</a:t>
            </a:fld>
            <a:endParaRPr lang="en-US"/>
          </a:p>
        </p:txBody>
      </p:sp>
    </p:spTree>
    <p:extLst>
      <p:ext uri="{BB962C8B-B14F-4D97-AF65-F5344CB8AC3E}">
        <p14:creationId xmlns:p14="http://schemas.microsoft.com/office/powerpoint/2010/main" val="3652254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effectLst/>
                <a:latin typeface="Segoe UI"/>
                <a:cs typeface="Segoe UI"/>
              </a:rPr>
              <a:t>Sarah</a:t>
            </a:r>
          </a:p>
          <a:p>
            <a:endParaRPr lang="en-GB">
              <a:latin typeface="Segoe UI"/>
              <a:cs typeface="Segoe UI"/>
            </a:endParaRPr>
          </a:p>
          <a:p>
            <a:r>
              <a:rPr lang="en-GB">
                <a:latin typeface="Segoe UI"/>
                <a:cs typeface="Segoe UI"/>
              </a:rPr>
              <a:t>Thankyou Luke and good afternoon everyone. </a:t>
            </a:r>
          </a:p>
          <a:p>
            <a:endParaRPr lang="en-GB">
              <a:latin typeface="Segoe UI"/>
              <a:cs typeface="Segoe UI"/>
            </a:endParaRPr>
          </a:p>
          <a:p>
            <a:r>
              <a:rPr lang="en-GB" sz="1200">
                <a:effectLst/>
                <a:latin typeface="Segoe UI"/>
                <a:cs typeface="Segoe UI"/>
              </a:rPr>
              <a:t>Internships should be meaningful work and provide skills development for the students. It should not be a repetitive task that just </a:t>
            </a:r>
            <a:r>
              <a:rPr lang="en-GB">
                <a:latin typeface="Segoe UI"/>
                <a:cs typeface="Segoe UI"/>
              </a:rPr>
              <a:t>has</a:t>
            </a:r>
            <a:r>
              <a:rPr lang="en-GB" sz="1200">
                <a:latin typeface="Segoe UI"/>
                <a:cs typeface="Segoe UI"/>
              </a:rPr>
              <a:t> </a:t>
            </a:r>
            <a:r>
              <a:rPr lang="en-GB" sz="1200">
                <a:effectLst/>
                <a:latin typeface="Segoe UI"/>
                <a:cs typeface="Segoe UI"/>
              </a:rPr>
              <a:t>to be done. </a:t>
            </a:r>
            <a:endParaRPr lang="en-GB">
              <a:latin typeface="Calibri"/>
              <a:cs typeface="Calibri"/>
            </a:endParaRPr>
          </a:p>
          <a:p>
            <a:endParaRPr lang="en-GB">
              <a:latin typeface="Segoe UI"/>
              <a:cs typeface="Segoe UI"/>
            </a:endParaRPr>
          </a:p>
          <a:p>
            <a:r>
              <a:rPr lang="en-GB" sz="1200">
                <a:effectLst/>
                <a:latin typeface="Segoe UI"/>
                <a:cs typeface="Segoe UI"/>
              </a:rPr>
              <a:t>So we were keen to work with our allies to identify other ways they could support our rollout of Blackboard Ally.</a:t>
            </a:r>
          </a:p>
          <a:p>
            <a:endParaRPr lang="en-GB" sz="1200">
              <a:effectLst/>
              <a:latin typeface="Segoe UI"/>
              <a:cs typeface="Segoe UI"/>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cs typeface="Calibri"/>
            </a:endParaRPr>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23</a:t>
            </a:fld>
            <a:endParaRPr lang="en-US"/>
          </a:p>
        </p:txBody>
      </p:sp>
    </p:spTree>
    <p:extLst>
      <p:ext uri="{BB962C8B-B14F-4D97-AF65-F5344CB8AC3E}">
        <p14:creationId xmlns:p14="http://schemas.microsoft.com/office/powerpoint/2010/main" val="2014979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During the first weeks of the internship, we asked our allies to create storyboards for videos aimed at students. These would explain the benefits of alternative formats and digital accessibility. </a:t>
            </a:r>
            <a:endParaRPr lang="en-US"/>
          </a:p>
          <a:p>
            <a:endParaRPr lang="en-GB"/>
          </a:p>
          <a:p>
            <a:r>
              <a:rPr lang="en-GB"/>
              <a:t>They then worked with our Media team to produce high quality professional videos. You can view these on the resources page we shared earlier. </a:t>
            </a:r>
          </a:p>
          <a:p>
            <a:endParaRPr lang="en-GB"/>
          </a:p>
          <a:p>
            <a:r>
              <a:rPr lang="en-GB"/>
              <a:t>The videos were shared on official </a:t>
            </a:r>
            <a:r>
              <a:rPr lang="en-GB" err="1"/>
              <a:t>UoS</a:t>
            </a:r>
            <a:r>
              <a:rPr lang="en-GB"/>
              <a:t> Facebook pages, and were even picked up by Blackboard and promoted on their twitter account.</a:t>
            </a:r>
          </a:p>
          <a:p>
            <a:endParaRPr lang="en-GB"/>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24</a:t>
            </a:fld>
            <a:endParaRPr lang="en-US"/>
          </a:p>
        </p:txBody>
      </p:sp>
    </p:spTree>
    <p:extLst>
      <p:ext uri="{BB962C8B-B14F-4D97-AF65-F5344CB8AC3E}">
        <p14:creationId xmlns:p14="http://schemas.microsoft.com/office/powerpoint/2010/main" val="3229691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Sarah</a:t>
            </a:r>
          </a:p>
          <a:p>
            <a:endParaRPr lang="en-US">
              <a:cs typeface="Calibri"/>
            </a:endParaRPr>
          </a:p>
          <a:p>
            <a:r>
              <a:rPr lang="en-US">
                <a:cs typeface="Calibri"/>
              </a:rPr>
              <a:t>Our allies </a:t>
            </a:r>
            <a:r>
              <a:rPr lang="en-US" err="1">
                <a:cs typeface="Calibri"/>
              </a:rPr>
              <a:t>organised</a:t>
            </a:r>
            <a:r>
              <a:rPr lang="en-US">
                <a:cs typeface="Calibri"/>
              </a:rPr>
              <a:t> an “Instagram takeover” of the Student Union’s account, spreading the word about accessibility and sharing quick fixes and techniques.</a:t>
            </a:r>
          </a:p>
          <a:p>
            <a:endParaRPr lang="en-US">
              <a:cs typeface="Calibri"/>
            </a:endParaRPr>
          </a:p>
          <a:p>
            <a:r>
              <a:rPr lang="en-US"/>
              <a:t>This is a good example of </a:t>
            </a:r>
            <a:r>
              <a:rPr lang="en-US" err="1"/>
              <a:t>utilising</a:t>
            </a:r>
            <a:r>
              <a:rPr lang="en-US"/>
              <a:t> students for student engagement - a platform we have little team experience with, but the students are very comfortable using. </a:t>
            </a:r>
          </a:p>
          <a:p>
            <a:endParaRPr lang="en-US">
              <a:cs typeface="Calibri"/>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US">
              <a:cs typeface="Calibri"/>
            </a:endParaRPr>
          </a:p>
        </p:txBody>
      </p:sp>
      <p:sp>
        <p:nvSpPr>
          <p:cNvPr id="4" name="Slide Number Placeholder 3"/>
          <p:cNvSpPr>
            <a:spLocks noGrp="1"/>
          </p:cNvSpPr>
          <p:nvPr>
            <p:ph type="sldNum" sz="quarter" idx="5"/>
          </p:nvPr>
        </p:nvSpPr>
        <p:spPr/>
        <p:txBody>
          <a:bodyPr/>
          <a:lstStyle/>
          <a:p>
            <a:pPr>
              <a:defRPr/>
            </a:pPr>
            <a:fld id="{74F120A8-4F88-FC45-B686-EFB14B7584A0}" type="slidenum">
              <a:rPr lang="en-US"/>
              <a:pPr>
                <a:defRPr/>
              </a:pPr>
              <a:t>25</a:t>
            </a:fld>
            <a:endParaRPr lang="en-US"/>
          </a:p>
        </p:txBody>
      </p:sp>
    </p:spTree>
    <p:extLst>
      <p:ext uri="{BB962C8B-B14F-4D97-AF65-F5344CB8AC3E}">
        <p14:creationId xmlns:p14="http://schemas.microsoft.com/office/powerpoint/2010/main" val="321432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Charlotte and Emily were invited guests on the Teaching and Scholarship Podcast. This is a well established </a:t>
            </a:r>
            <a:r>
              <a:rPr lang="en-GB" err="1"/>
              <a:t>UoS</a:t>
            </a:r>
            <a:r>
              <a:rPr lang="en-GB"/>
              <a:t> podcast whose primary audience is academic staff. </a:t>
            </a:r>
          </a:p>
          <a:p>
            <a:endParaRPr lang="en-GB"/>
          </a:p>
          <a:p>
            <a:r>
              <a:rPr lang="en-GB"/>
              <a:t>This provided a chance to share the student perspective of their work and accessibility in general. </a:t>
            </a:r>
          </a:p>
          <a:p>
            <a:endParaRPr lang="en-GB"/>
          </a:p>
          <a:p>
            <a:r>
              <a:rPr lang="en-GB"/>
              <a:t>Our allies were also encouraged and supported in giving presentations to different audiences. They presented at an a</a:t>
            </a:r>
            <a:r>
              <a:rPr lang="en-GB" sz="1200"/>
              <a:t>cademic conference, highlighting quick wins</a:t>
            </a:r>
            <a:r>
              <a:rPr lang="en-GB"/>
              <a:t> to faculty staff. </a:t>
            </a:r>
            <a:endParaRPr lang="en-GB">
              <a:cs typeface="Calibri"/>
            </a:endParaRPr>
          </a:p>
          <a:p>
            <a:endParaRPr lang="en-GB"/>
          </a:p>
          <a:p>
            <a:r>
              <a:rPr lang="en-GB"/>
              <a:t>They also presented </a:t>
            </a:r>
            <a:r>
              <a:rPr lang="en-GB" sz="1200"/>
              <a:t>to IT managers and our educational services group, demonstrating the impact of their work and offering tips on running successful internships.</a:t>
            </a:r>
            <a:endParaRPr lang="en-GB">
              <a:cs typeface="Calibri"/>
            </a:endParaRP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endParaRPr lang="en-GB">
              <a:cs typeface="Calibri"/>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26</a:t>
            </a:fld>
            <a:endParaRPr lang="en-US"/>
          </a:p>
        </p:txBody>
      </p:sp>
    </p:spTree>
    <p:extLst>
      <p:ext uri="{BB962C8B-B14F-4D97-AF65-F5344CB8AC3E}">
        <p14:creationId xmlns:p14="http://schemas.microsoft.com/office/powerpoint/2010/main" val="2303847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So now we come to reflect on this internship programme and it’s impact.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27</a:t>
            </a:fld>
            <a:endParaRPr lang="en-US"/>
          </a:p>
        </p:txBody>
      </p:sp>
    </p:spTree>
    <p:extLst>
      <p:ext uri="{BB962C8B-B14F-4D97-AF65-F5344CB8AC3E}">
        <p14:creationId xmlns:p14="http://schemas.microsoft.com/office/powerpoint/2010/main" val="2498524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a:t>Sarah</a:t>
            </a:r>
          </a:p>
          <a:p>
            <a:endParaRPr lang="en-GB" sz="1600"/>
          </a:p>
          <a:p>
            <a:r>
              <a:rPr lang="en-GB" sz="1600" b="1"/>
              <a:t>How much </a:t>
            </a:r>
            <a:r>
              <a:rPr lang="en-GB" sz="1600"/>
              <a:t>impact did our allies have? </a:t>
            </a:r>
          </a:p>
          <a:p>
            <a:endParaRPr lang="en-GB" sz="1600"/>
          </a:p>
          <a:p>
            <a:r>
              <a:rPr lang="en-GB" sz="1600"/>
              <a:t>Over 11 weeks they remediated 24 modules on which a total of more than 6000 students were enrolled. Some of the modules were particularly large which meant there would be a significant impact through improving the accessibility of the resources within. </a:t>
            </a:r>
            <a:endParaRPr lang="en-GB">
              <a:cs typeface="Calibri"/>
            </a:endParaRPr>
          </a:p>
          <a:p>
            <a:endParaRPr lang="en-GB" sz="1600"/>
          </a:p>
          <a:p>
            <a:r>
              <a:rPr lang="en-GB" sz="1600"/>
              <a:t>It took the allies four days on average to remediate a module and they led ten debrief meetings with module leaders. The number of meetings that could be arranged was dependent on staff availability. </a:t>
            </a:r>
            <a:endParaRPr lang="en-GB"/>
          </a:p>
          <a:p>
            <a:endParaRPr lang="en-GB" sz="1600"/>
          </a:p>
          <a:p>
            <a:r>
              <a:rPr lang="en-GB" sz="1600" b="1"/>
              <a:t>Most importantly,</a:t>
            </a:r>
            <a:r>
              <a:rPr lang="en-GB" sz="1600"/>
              <a:t> when we look at the average file accessibility scores for modules, the allies achieved an </a:t>
            </a:r>
            <a:r>
              <a:rPr lang="en-GB" sz="1600" b="1"/>
              <a:t>87% average increase</a:t>
            </a:r>
            <a:r>
              <a:rPr lang="en-GB" sz="1600"/>
              <a:t>. A tremendous achievement!</a:t>
            </a:r>
            <a:endParaRPr lang="en-GB">
              <a:cs typeface="Calibri"/>
            </a:endParaRPr>
          </a:p>
          <a:p>
            <a:endParaRPr lang="en-GB" sz="1600"/>
          </a:p>
          <a:p>
            <a:pPr marL="0" marR="0" lvl="0" indent="0" algn="l" defTabSz="457200" rtl="0" eaLnBrk="0" fontAlgn="base" latinLnBrk="0" hangingPunct="0">
              <a:lnSpc>
                <a:spcPct val="100000"/>
              </a:lnSpc>
              <a:spcBef>
                <a:spcPct val="30000"/>
              </a:spcBef>
              <a:spcAft>
                <a:spcPct val="0"/>
              </a:spcAft>
              <a:buClrTx/>
              <a:buSzTx/>
              <a:buFontTx/>
              <a:buNone/>
              <a:tabLst/>
              <a:defRPr/>
            </a:pPr>
            <a:r>
              <a:rPr lang="en-GB" sz="1600"/>
              <a:t>“Next slide please Helen”</a:t>
            </a:r>
            <a:endParaRPr lang="en-GB" sz="1600">
              <a:cs typeface="Calibri"/>
            </a:endParaRPr>
          </a:p>
          <a:p>
            <a:endParaRPr lang="en-GB" sz="1600"/>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28</a:t>
            </a:fld>
            <a:endParaRPr lang="en-US"/>
          </a:p>
        </p:txBody>
      </p:sp>
    </p:spTree>
    <p:extLst>
      <p:ext uri="{BB962C8B-B14F-4D97-AF65-F5344CB8AC3E}">
        <p14:creationId xmlns:p14="http://schemas.microsoft.com/office/powerpoint/2010/main" val="3686667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Across the faculties there was quite a variance in the number of module leaders who accepted our offer to improve their modules. As you would expect, the </a:t>
            </a:r>
            <a:r>
              <a:rPr lang="en-GB" b="1"/>
              <a:t>type </a:t>
            </a:r>
            <a:r>
              <a:rPr lang="en-GB"/>
              <a:t>of accessibility issues, the </a:t>
            </a:r>
            <a:r>
              <a:rPr lang="en-GB" b="1"/>
              <a:t>number </a:t>
            </a:r>
            <a:r>
              <a:rPr lang="en-GB"/>
              <a:t>of files, the </a:t>
            </a:r>
            <a:r>
              <a:rPr lang="en-GB" b="1"/>
              <a:t>complexity </a:t>
            </a:r>
            <a:r>
              <a:rPr lang="en-GB"/>
              <a:t>of the modules and their materials varied across faculties and subject areas. Across each of the faculties our allies achieved significant improvements in the file accessibility scores.</a:t>
            </a:r>
            <a:endParaRPr lang="en-GB">
              <a:cs typeface="Calibri"/>
            </a:endParaRP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endParaRPr lang="en-GB">
              <a:cs typeface="Calibri"/>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29</a:t>
            </a:fld>
            <a:endParaRPr lang="en-US"/>
          </a:p>
        </p:txBody>
      </p:sp>
    </p:spTree>
    <p:extLst>
      <p:ext uri="{BB962C8B-B14F-4D97-AF65-F5344CB8AC3E}">
        <p14:creationId xmlns:p14="http://schemas.microsoft.com/office/powerpoint/2010/main" val="35847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GB"/>
              <a:t>Matt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So what will we cover in our session today? Some of you may not be familiar with Blackboard Ally, around which our internship was centred. So, we’ll give you a very quick overview of this tool. We’ll talk about how we appointed five interns to improve the accessibility of module content and explain aspects of how the internship worked. We’ll finish with some reflection on the success of our interns and share the lessons we learned that would change our approach if we were to run this exercise again.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a:t>
            </a:fld>
            <a:endParaRPr lang="en-US"/>
          </a:p>
        </p:txBody>
      </p:sp>
    </p:spTree>
    <p:extLst>
      <p:ext uri="{BB962C8B-B14F-4D97-AF65-F5344CB8AC3E}">
        <p14:creationId xmlns:p14="http://schemas.microsoft.com/office/powerpoint/2010/main" val="1304122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So who benefits from this work? </a:t>
            </a:r>
          </a:p>
          <a:p>
            <a:endParaRPr lang="en-GB"/>
          </a:p>
          <a:p>
            <a:r>
              <a:rPr lang="en-GB" b="1"/>
              <a:t>Staff </a:t>
            </a:r>
            <a:r>
              <a:rPr lang="en-GB"/>
              <a:t>benefit from having the remediation done on their modules and through a tailored debrief with opportunities for them to ask questions and perhaps to even have a chance to get ahead of their colleagues. </a:t>
            </a:r>
          </a:p>
          <a:p>
            <a:endParaRPr lang="en-GB"/>
          </a:p>
          <a:p>
            <a:r>
              <a:rPr lang="en-GB"/>
              <a:t>This does not only benefit the large number of students enrolled on the modules that the allies remediated. </a:t>
            </a:r>
          </a:p>
          <a:p>
            <a:endParaRPr lang="en-GB"/>
          </a:p>
          <a:p>
            <a:r>
              <a:rPr lang="en-GB"/>
              <a:t>Considering our aim to sustain improvements by remediating </a:t>
            </a:r>
            <a:r>
              <a:rPr lang="en-GB" b="1"/>
              <a:t>original </a:t>
            </a:r>
            <a:r>
              <a:rPr lang="en-GB"/>
              <a:t>files and not PDFs the students who go on to take those modules in the next few years will also benefit from more accessible materials. If remediated content is repurposed or reused on further modules then more students will benefit too.</a:t>
            </a:r>
            <a:endParaRPr lang="en-GB">
              <a:cs typeface="Calibri"/>
            </a:endParaRP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endParaRPr lang="en-GB">
              <a:cs typeface="Calibri"/>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30</a:t>
            </a:fld>
            <a:endParaRPr lang="en-US"/>
          </a:p>
        </p:txBody>
      </p:sp>
    </p:spTree>
    <p:extLst>
      <p:ext uri="{BB962C8B-B14F-4D97-AF65-F5344CB8AC3E}">
        <p14:creationId xmlns:p14="http://schemas.microsoft.com/office/powerpoint/2010/main" val="593412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We had great feedback from staff. </a:t>
            </a:r>
          </a:p>
          <a:p>
            <a:endParaRPr lang="en-GB"/>
          </a:p>
          <a:p>
            <a:r>
              <a:rPr lang="en-GB"/>
              <a:t>They consistently praised the high-quality communication from the allies, from introducing themselves, explaining the work they would be doing on their module, to leading the debriefs. </a:t>
            </a:r>
          </a:p>
          <a:p>
            <a:endParaRPr lang="en-GB"/>
          </a:p>
          <a:p>
            <a:r>
              <a:rPr lang="en-GB"/>
              <a:t>Module leaders told us they found the debriefs very valuable, from the use of the accessibility score before and the work, and particularly in the way the allies identified common accessibility issues. </a:t>
            </a:r>
          </a:p>
          <a:p>
            <a:endParaRPr lang="en-GB"/>
          </a:p>
          <a:p>
            <a:r>
              <a:rPr lang="en-GB"/>
              <a:t>The allies approach of explaining the importance of these issues and how to resolve them, meant that the staff are more prepared to take on these behaviours into the future.</a:t>
            </a:r>
            <a:endParaRPr lang="en-GB">
              <a:cs typeface="Calibri"/>
            </a:endParaRP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endParaRPr lang="en-GB">
              <a:cs typeface="Calibri"/>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31</a:t>
            </a:fld>
            <a:endParaRPr lang="en-US"/>
          </a:p>
        </p:txBody>
      </p:sp>
    </p:spTree>
    <p:extLst>
      <p:ext uri="{BB962C8B-B14F-4D97-AF65-F5344CB8AC3E}">
        <p14:creationId xmlns:p14="http://schemas.microsoft.com/office/powerpoint/2010/main" val="681856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Let’s hear again from Sian and Velina, starting with whether their perception of digital accessibility has changed?</a:t>
            </a:r>
          </a:p>
          <a:p>
            <a:endParaRPr lang="en-GB"/>
          </a:p>
          <a:p>
            <a:r>
              <a:rPr lang="en-GB"/>
              <a:t>“Please could you play this video for us Helen?”</a:t>
            </a:r>
          </a:p>
          <a:p>
            <a:endParaRPr lang="en-GB"/>
          </a:p>
          <a:p>
            <a:r>
              <a:rPr lang="en-GB"/>
              <a:t>[After video finished] Now I’ll hand back over to Matt to bring our presentation to its conclusion.</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32</a:t>
            </a:fld>
            <a:endParaRPr lang="en-US"/>
          </a:p>
        </p:txBody>
      </p:sp>
    </p:spTree>
    <p:extLst>
      <p:ext uri="{BB962C8B-B14F-4D97-AF65-F5344CB8AC3E}">
        <p14:creationId xmlns:p14="http://schemas.microsoft.com/office/powerpoint/2010/main" val="4117196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Knowing what we know now, what would we do differently?</a:t>
            </a:r>
          </a:p>
          <a:p>
            <a:endParaRPr lang="en-GB"/>
          </a:p>
          <a:p>
            <a:r>
              <a:rPr lang="en-GB"/>
              <a:t>We could definitely tighten up our administrative processes. For example , using planner to allow induction tasks to be “ticked off” allowing for more independence and self-pacing, better recording of decisions, and ensuring accessibility data was kept within a single source.</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It’s easy to forget that some practices may feel new and uncomfortable to interns. While we wanted the stand-ups to be intern-led but we could have provided more structure and set expectations to make them feel more comfortable. </a:t>
            </a:r>
          </a:p>
          <a:p>
            <a:pPr marL="0" marR="0" lvl="0" indent="0" algn="l" defTabSz="457200" rtl="0" eaLnBrk="0" fontAlgn="base" latinLnBrk="0" hangingPunct="0">
              <a:lnSpc>
                <a:spcPct val="100000"/>
              </a:lnSpc>
              <a:spcBef>
                <a:spcPct val="30000"/>
              </a:spcBef>
              <a:spcAft>
                <a:spcPct val="0"/>
              </a:spcAft>
              <a:buClrTx/>
              <a:buSzTx/>
              <a:buFontTx/>
              <a:buNone/>
              <a:tabLst/>
              <a:defRPr/>
            </a:pPr>
            <a:br>
              <a:rPr lang="en-GB"/>
            </a:br>
            <a:r>
              <a:rPr lang="en-GB"/>
              <a:t>We would want to p</a:t>
            </a:r>
            <a:r>
              <a:rPr lang="en-GB">
                <a:solidFill>
                  <a:srgbClr val="1D5A60"/>
                </a:solidFill>
              </a:rPr>
              <a:t>repare the ground better with academic colleagues, by asking them to review and remove superfluous content first.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solidFill>
                  <a:srgbClr val="1D5A60"/>
                </a:solidFill>
              </a:rPr>
              <a:t>And make really clear that if they make changes to the module during remediation that it’s important to tell us.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solidFill>
                <a:srgbClr val="1D5A60"/>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solidFill>
                <a:srgbClr val="1D5A60"/>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solidFill>
                <a:srgbClr val="1D5A60"/>
              </a:solidFill>
            </a:endParaRPr>
          </a:p>
          <a:p>
            <a:endParaRPr lang="en-GB"/>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33</a:t>
            </a:fld>
            <a:endParaRPr lang="en-US"/>
          </a:p>
        </p:txBody>
      </p:sp>
    </p:spTree>
    <p:extLst>
      <p:ext uri="{BB962C8B-B14F-4D97-AF65-F5344CB8AC3E}">
        <p14:creationId xmlns:p14="http://schemas.microsoft.com/office/powerpoint/2010/main" val="1015252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In terms of our next steps, we’re working on identifying good workflows for making scientific notation accessible, and more outreach and support activities.</a:t>
            </a:r>
          </a:p>
          <a:p>
            <a:r>
              <a:rPr lang="en-GB"/>
              <a:t>Common feedback from staff was that no one ever told them how to use certain basic features in Word like Heading Styles, and this feeds into our wider-work on increasing the Digital Literacy or University staff and students.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34</a:t>
            </a:fld>
            <a:endParaRPr lang="en-US"/>
          </a:p>
        </p:txBody>
      </p:sp>
    </p:spTree>
    <p:extLst>
      <p:ext uri="{BB962C8B-B14F-4D97-AF65-F5344CB8AC3E}">
        <p14:creationId xmlns:p14="http://schemas.microsoft.com/office/powerpoint/2010/main" val="2956978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Of course remediation of module content is only one aspect of digital accessibility within a University.</a:t>
            </a:r>
          </a:p>
          <a:p>
            <a:r>
              <a:rPr lang="en-GB"/>
              <a:t>An institution-wide approach means that we consider digital accessibility in everything a University does, from IT services, through procurement, communications, teaching and so on. Accessibility should be embedded within policies and processes so that it’s not an “add-on” or “extra” but just part of what we do.</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35</a:t>
            </a:fld>
            <a:endParaRPr lang="en-US"/>
          </a:p>
        </p:txBody>
      </p:sp>
    </p:spTree>
    <p:extLst>
      <p:ext uri="{BB962C8B-B14F-4D97-AF65-F5344CB8AC3E}">
        <p14:creationId xmlns:p14="http://schemas.microsoft.com/office/powerpoint/2010/main" val="970134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I’ll be presenting alongside colleagues from Southampton and UCL, on the topic of how digital accessibility can be embedded within the policies and processes of University IT departments, which is another aspect of that institution-wide approach. Those who work in institutions that are UCISA members can book to attend the session via this link, which is also on the web page we mentioned earlier.</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36</a:t>
            </a:fld>
            <a:endParaRPr lang="en-US"/>
          </a:p>
        </p:txBody>
      </p:sp>
    </p:spTree>
    <p:extLst>
      <p:ext uri="{BB962C8B-B14F-4D97-AF65-F5344CB8AC3E}">
        <p14:creationId xmlns:p14="http://schemas.microsoft.com/office/powerpoint/2010/main" val="3921800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Thanks for listening and thank you especially to AbilityNet for inviting us. Back to you Helen.</a:t>
            </a:r>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37</a:t>
            </a:fld>
            <a:endParaRPr lang="en-US"/>
          </a:p>
        </p:txBody>
      </p:sp>
    </p:spTree>
    <p:extLst>
      <p:ext uri="{BB962C8B-B14F-4D97-AF65-F5344CB8AC3E}">
        <p14:creationId xmlns:p14="http://schemas.microsoft.com/office/powerpoint/2010/main" val="344445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You may be inspired to run a similar internship at your institution, so to help you get started we’ve shared as many of the assets we created so that you wouldn’t need to start from scratch. You can find these as well as a copy of our slides at go.soton.ac.uk/allies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4</a:t>
            </a:fld>
            <a:endParaRPr lang="en-US"/>
          </a:p>
        </p:txBody>
      </p:sp>
    </p:spTree>
    <p:extLst>
      <p:ext uri="{BB962C8B-B14F-4D97-AF65-F5344CB8AC3E}">
        <p14:creationId xmlns:p14="http://schemas.microsoft.com/office/powerpoint/2010/main" val="385790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So what is Blackboard Ally? It’s a commercial addon for your Virtual Learning Environment, such as Canvas, Moodle, or Blackboard.</a:t>
            </a:r>
          </a:p>
          <a:p>
            <a:endParaRPr lang="en-GB"/>
          </a:p>
          <a:p>
            <a:r>
              <a:rPr lang="en-GB"/>
              <a:t>Using Ally, students can obtain accessible alternative formats that suit their preferences and environment. Formats include an mp3 version to listen to, an </a:t>
            </a:r>
            <a:r>
              <a:rPr lang="en-GB" err="1"/>
              <a:t>epub</a:t>
            </a:r>
            <a:r>
              <a:rPr lang="en-GB"/>
              <a:t> version to use on a e-Reader device such as a Kindle, or “Beeline reader” which is proven to assist readers with dyslexia or ADHD.</a:t>
            </a:r>
          </a:p>
          <a:p>
            <a:endParaRPr lang="en-GB"/>
          </a:p>
          <a:p>
            <a:r>
              <a:rPr lang="en-GB"/>
              <a:t>This is a great way of standardising accessibility. In many cases students will no longer need to request accessible alternative formats. They’re just generated on request from within the VLE. This feature benefits all students, not only those with an impairment or disability, freeing up our Student Disability and Inclusion Team to support more complex support needs.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5</a:t>
            </a:fld>
            <a:endParaRPr lang="en-US"/>
          </a:p>
        </p:txBody>
      </p:sp>
    </p:spTree>
    <p:extLst>
      <p:ext uri="{BB962C8B-B14F-4D97-AF65-F5344CB8AC3E}">
        <p14:creationId xmlns:p14="http://schemas.microsoft.com/office/powerpoint/2010/main" val="367721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The more accessible the original file, the better the alternative format will perform. This introduces the second part of Ally: helping staff to make their content more accessible. Ally helps staff to identify accessibility issues within their content and explains why it is important to resolve them. Ally provides easy to follow on-screen guidance on remediating the accessibility defects that it finds within module content.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6</a:t>
            </a:fld>
            <a:endParaRPr lang="en-US"/>
          </a:p>
        </p:txBody>
      </p:sp>
    </p:spTree>
    <p:extLst>
      <p:ext uri="{BB962C8B-B14F-4D97-AF65-F5344CB8AC3E}">
        <p14:creationId xmlns:p14="http://schemas.microsoft.com/office/powerpoint/2010/main" val="44737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Ally allows us to </a:t>
            </a:r>
            <a:r>
              <a:rPr lang="en-GB" b="1"/>
              <a:t>measure</a:t>
            </a:r>
            <a:r>
              <a:rPr lang="en-GB"/>
              <a:t> the accessibility of resources uploaded across our</a:t>
            </a:r>
            <a:r>
              <a:rPr lang="en-GB" b="1"/>
              <a:t> whole institutional Virtual Learning Environment</a:t>
            </a:r>
            <a:r>
              <a:rPr lang="en-GB"/>
              <a:t>. For us, the most important metric is the “File accessibility score”. This is a percentage where the higher the score, the more a file meets accessibility guidelines. </a:t>
            </a:r>
          </a:p>
          <a:p>
            <a:endParaRPr lang="en-GB"/>
          </a:p>
          <a:p>
            <a:r>
              <a:rPr lang="en-GB"/>
              <a:t>Our initial rollout of Ally began in July this year, we had funding to recruit five interns to perform targeted content remediation of module files over the summer. Of course we also ran a communications campaign, “roadshows” and other outreach activities.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7</a:t>
            </a:fld>
            <a:endParaRPr lang="en-US"/>
          </a:p>
        </p:txBody>
      </p:sp>
    </p:spTree>
    <p:extLst>
      <p:ext uri="{BB962C8B-B14F-4D97-AF65-F5344CB8AC3E}">
        <p14:creationId xmlns:p14="http://schemas.microsoft.com/office/powerpoint/2010/main" val="396475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 </a:t>
            </a:r>
          </a:p>
          <a:p>
            <a:r>
              <a:rPr lang="en-GB"/>
              <a:t>We’ve broken our presentation down into four parts. Now I’m handing over to Luke to talk about the preparation and initiation activities.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8</a:t>
            </a:fld>
            <a:endParaRPr lang="en-US"/>
          </a:p>
        </p:txBody>
      </p:sp>
    </p:spTree>
    <p:extLst>
      <p:ext uri="{BB962C8B-B14F-4D97-AF65-F5344CB8AC3E}">
        <p14:creationId xmlns:p14="http://schemas.microsoft.com/office/powerpoint/2010/main" val="212551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4649" y="4343400"/>
            <a:ext cx="5486400" cy="4114800"/>
          </a:xfrm>
        </p:spPr>
        <p:txBody>
          <a:bodyPr/>
          <a:lstStyle/>
          <a:p>
            <a:r>
              <a:rPr lang="en-GB"/>
              <a:t>Luke</a:t>
            </a:r>
          </a:p>
          <a:p>
            <a:r>
              <a:rPr lang="en-GB"/>
              <a:t>Thank you Matt.</a:t>
            </a:r>
          </a:p>
          <a:p>
            <a:r>
              <a:rPr lang="en-GB"/>
              <a:t>Thinking about our expectations for the internship, we saw this as a great chance to </a:t>
            </a:r>
            <a:r>
              <a:rPr lang="en-GB" b="1"/>
              <a:t>learn quickly about Ally</a:t>
            </a:r>
            <a:r>
              <a:rPr lang="en-GB"/>
              <a:t>, realising the value of our investment in Ally by delivering rapid improvements in the </a:t>
            </a:r>
            <a:r>
              <a:rPr lang="en-GB" b="1"/>
              <a:t>accessibility of prioritised modules</a:t>
            </a:r>
            <a:r>
              <a:rPr lang="en-GB"/>
              <a:t>. </a:t>
            </a:r>
          </a:p>
          <a:p>
            <a:endParaRPr lang="en-GB"/>
          </a:p>
          <a:p>
            <a:r>
              <a:rPr lang="en-GB"/>
              <a:t>We hoped that our Accessibility Allies would help us to identify common themes and the </a:t>
            </a:r>
            <a:r>
              <a:rPr lang="en-GB" b="1"/>
              <a:t>top areas for future staff development</a:t>
            </a:r>
            <a:r>
              <a:rPr lang="en-GB"/>
              <a:t>. </a:t>
            </a:r>
          </a:p>
          <a:p>
            <a:endParaRPr lang="en-GB"/>
          </a:p>
          <a:p>
            <a:r>
              <a:rPr lang="en-GB"/>
              <a:t>We also wanted to receive a </a:t>
            </a:r>
            <a:r>
              <a:rPr lang="en-GB" b="1"/>
              <a:t>variety of student viewpoints </a:t>
            </a:r>
            <a:r>
              <a:rPr lang="en-GB"/>
              <a:t>that informs our approach for </a:t>
            </a:r>
            <a:r>
              <a:rPr lang="en-GB" b="1"/>
              <a:t>student communications about Ally </a:t>
            </a:r>
            <a:r>
              <a:rPr lang="en-GB"/>
              <a:t>and the wider topic of accessibility.</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9</a:t>
            </a:fld>
            <a:endParaRPr lang="en-US"/>
          </a:p>
        </p:txBody>
      </p:sp>
    </p:spTree>
    <p:extLst>
      <p:ext uri="{BB962C8B-B14F-4D97-AF65-F5344CB8AC3E}">
        <p14:creationId xmlns:p14="http://schemas.microsoft.com/office/powerpoint/2010/main" val="2075274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83E820-6756-CF48-BDF4-4134A0CA46DB}"/>
              </a:ext>
              <a:ext uri="{C183D7F6-B498-43B3-948B-1728B52AA6E4}">
                <adec:decorative xmlns:adec="http://schemas.microsoft.com/office/drawing/2017/decorative" val="1"/>
              </a:ext>
            </a:extLst>
          </p:cNvPr>
          <p:cNvSpPr/>
          <p:nvPr/>
        </p:nvSpPr>
        <p:spPr>
          <a:xfrm>
            <a:off x="0" y="0"/>
            <a:ext cx="9144000" cy="5143499"/>
          </a:xfrm>
          <a:prstGeom prst="rect">
            <a:avLst/>
          </a:prstGeom>
          <a:solidFill>
            <a:srgbClr val="005C6E"/>
          </a:solidFill>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ctrTitle"/>
          </p:nvPr>
        </p:nvSpPr>
        <p:spPr>
          <a:xfrm>
            <a:off x="475546" y="2020923"/>
            <a:ext cx="6884810" cy="842096"/>
          </a:xfrm>
        </p:spPr>
        <p:txBody>
          <a:bodyPr>
            <a:noAutofit/>
          </a:bodyPr>
          <a:lstStyle>
            <a:lvl1pPr algn="l">
              <a:defRPr sz="34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4274" y="3047566"/>
            <a:ext cx="5454972" cy="753341"/>
          </a:xfrm>
        </p:spPr>
        <p:txBody>
          <a:bodyPr>
            <a:noAutofit/>
          </a:bodyPr>
          <a:lstStyle>
            <a:lvl1pPr marL="0" indent="0" algn="l">
              <a:buNone/>
              <a:defRPr sz="2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7" name="Picture 6" descr="AbilityNet logo">
            <a:extLst>
              <a:ext uri="{FF2B5EF4-FFF2-40B4-BE49-F238E27FC236}">
                <a16:creationId xmlns:a16="http://schemas.microsoft.com/office/drawing/2014/main" id="{97C3E99D-49B8-034E-91C6-77E3CD3FC6CE}"/>
              </a:ext>
            </a:extLst>
          </p:cNvPr>
          <p:cNvPicPr>
            <a:picLocks noChangeAspect="1"/>
          </p:cNvPicPr>
          <p:nvPr userDrawn="1"/>
        </p:nvPicPr>
        <p:blipFill>
          <a:blip r:embed="rId2"/>
          <a:stretch>
            <a:fillRect/>
          </a:stretch>
        </p:blipFill>
        <p:spPr>
          <a:xfrm>
            <a:off x="5688013" y="346075"/>
            <a:ext cx="3048000" cy="1047504"/>
          </a:xfrm>
          <a:prstGeom prst="rect">
            <a:avLst/>
          </a:prstGeom>
        </p:spPr>
      </p:pic>
    </p:spTree>
    <p:extLst>
      <p:ext uri="{BB962C8B-B14F-4D97-AF65-F5344CB8AC3E}">
        <p14:creationId xmlns:p14="http://schemas.microsoft.com/office/powerpoint/2010/main" val="177251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03EB3D8-B22E-5A45-8113-89D292D4C96A}"/>
              </a:ext>
              <a:ext uri="{C183D7F6-B498-43B3-948B-1728B52AA6E4}">
                <adec:decorative xmlns:adec="http://schemas.microsoft.com/office/drawing/2017/decorative" val="1"/>
              </a:ext>
            </a:extLst>
          </p:cNvPr>
          <p:cNvCxnSpPr/>
          <p:nvPr/>
        </p:nvCxnSpPr>
        <p:spPr>
          <a:xfrm flipH="1">
            <a:off x="427038" y="1541463"/>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BD4795D-0D23-8B46-9ACE-B52FB12E576D}"/>
              </a:ext>
              <a:ext uri="{C183D7F6-B498-43B3-948B-1728B52AA6E4}">
                <adec:decorative xmlns:adec="http://schemas.microsoft.com/office/drawing/2017/decorative" val="1"/>
              </a:ext>
            </a:extLst>
          </p:cNvPr>
          <p:cNvSpPr txBox="1">
            <a:spLocks noChangeArrowheads="1"/>
          </p:cNvSpPr>
          <p:nvPr/>
        </p:nvSpPr>
        <p:spPr bwMode="auto">
          <a:xfrm>
            <a:off x="1770063" y="48641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en-US" altLang="en-US"/>
          </a:p>
        </p:txBody>
      </p:sp>
      <p:sp>
        <p:nvSpPr>
          <p:cNvPr id="4" name="Title 3">
            <a:extLst>
              <a:ext uri="{FF2B5EF4-FFF2-40B4-BE49-F238E27FC236}">
                <a16:creationId xmlns:a16="http://schemas.microsoft.com/office/drawing/2014/main" id="{E2C47D0D-2AD3-43A4-9FD8-84B7BD139E46}"/>
              </a:ext>
            </a:extLst>
          </p:cNvPr>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hasCustomPrompt="1"/>
          </p:nvPr>
        </p:nvSpPr>
        <p:spPr>
          <a:xfrm>
            <a:off x="457200" y="1638300"/>
            <a:ext cx="8229600" cy="2764362"/>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stStyle>
          <a:p>
            <a:pPr lvl="0"/>
            <a:r>
              <a:rPr lang="en-US"/>
              <a:t>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62A1E5E7-10DD-5B48-A1A4-79163B9EFA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spTree>
    <p:extLst>
      <p:ext uri="{BB962C8B-B14F-4D97-AF65-F5344CB8AC3E}">
        <p14:creationId xmlns:p14="http://schemas.microsoft.com/office/powerpoint/2010/main" val="251615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57200" y="571501"/>
            <a:ext cx="8229600" cy="800298"/>
          </a:xfrm>
        </p:spPr>
        <p:txBody>
          <a:bodyPr>
            <a:noAutofit/>
          </a:bodyPr>
          <a:lstStyle>
            <a:lvl1pPr>
              <a:defRPr b="1">
                <a:solidFill>
                  <a:srgbClr val="005C6E"/>
                </a:solidFill>
              </a:defRPr>
            </a:lvl1pPr>
          </a:lstStyle>
          <a:p>
            <a:r>
              <a:rPr lang="en-US"/>
              <a:t>Click to edit Master title style</a:t>
            </a:r>
          </a:p>
        </p:txBody>
      </p:sp>
      <p:sp>
        <p:nvSpPr>
          <p:cNvPr id="3" name="Content Placeholder 2"/>
          <p:cNvSpPr>
            <a:spLocks noGrp="1"/>
          </p:cNvSpPr>
          <p:nvPr>
            <p:ph idx="1" hasCustomPrompt="1"/>
          </p:nvPr>
        </p:nvSpPr>
        <p:spPr>
          <a:xfrm>
            <a:off x="457200" y="1638300"/>
            <a:ext cx="8229600" cy="2757591"/>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stStyle>
          <a:p>
            <a:pPr lvl="0"/>
            <a:r>
              <a:rPr lang="en-US"/>
              <a:t>Edit Master text styles</a:t>
            </a:r>
          </a:p>
          <a:p>
            <a:pPr lvl="1"/>
            <a:r>
              <a:rPr lang="en-US"/>
              <a:t>Second level</a:t>
            </a:r>
          </a:p>
          <a:p>
            <a:pPr lvl="2"/>
            <a:r>
              <a:rPr lang="en-US"/>
              <a:t>Third level</a:t>
            </a:r>
          </a:p>
        </p:txBody>
      </p:sp>
      <p:pic>
        <p:nvPicPr>
          <p:cNvPr id="8" name="Picture 7">
            <a:extLst>
              <a:ext uri="{FF2B5EF4-FFF2-40B4-BE49-F238E27FC236}">
                <a16:creationId xmlns:a16="http://schemas.microsoft.com/office/drawing/2014/main" id="{5E5C4BE1-C936-E340-BCA8-5F01F2A7A44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cxnSp>
        <p:nvCxnSpPr>
          <p:cNvPr id="9" name="Straight Connector 8">
            <a:extLst>
              <a:ext uri="{FF2B5EF4-FFF2-40B4-BE49-F238E27FC236}">
                <a16:creationId xmlns:a16="http://schemas.microsoft.com/office/drawing/2014/main" id="{C0BE881B-1CB6-2045-8380-283C928B6F62}"/>
              </a:ext>
              <a:ext uri="{C183D7F6-B498-43B3-948B-1728B52AA6E4}">
                <adec:decorative xmlns:adec="http://schemas.microsoft.com/office/drawing/2017/decorative" val="1"/>
              </a:ext>
            </a:extLst>
          </p:cNvPr>
          <p:cNvCxnSpPr/>
          <p:nvPr userDrawn="1"/>
        </p:nvCxnSpPr>
        <p:spPr>
          <a:xfrm flipH="1">
            <a:off x="427038" y="1541463"/>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127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57200" y="571501"/>
            <a:ext cx="8229600" cy="800298"/>
          </a:xfrm>
        </p:spPr>
        <p:txBody>
          <a:bodyPr>
            <a:noAutofit/>
          </a:bodyPr>
          <a:lstStyle>
            <a:lvl1pPr>
              <a:defRPr b="1">
                <a:solidFill>
                  <a:srgbClr val="005C6E"/>
                </a:solidFill>
              </a:defRPr>
            </a:lvl1pPr>
          </a:lstStyle>
          <a:p>
            <a:r>
              <a:rPr lang="en-US"/>
              <a:t>Click to edit Master title style</a:t>
            </a:r>
          </a:p>
        </p:txBody>
      </p:sp>
      <p:sp>
        <p:nvSpPr>
          <p:cNvPr id="3" name="Content Placeholder 2"/>
          <p:cNvSpPr>
            <a:spLocks noGrp="1"/>
          </p:cNvSpPr>
          <p:nvPr>
            <p:ph idx="1" hasCustomPrompt="1"/>
          </p:nvPr>
        </p:nvSpPr>
        <p:spPr>
          <a:xfrm>
            <a:off x="457200" y="1638301"/>
            <a:ext cx="8229600" cy="2737272"/>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stStyle>
          <a:p>
            <a:pPr lvl="0"/>
            <a:r>
              <a:rPr lang="en-US"/>
              <a:t>Edit Master text styles</a:t>
            </a:r>
          </a:p>
          <a:p>
            <a:pPr lvl="1"/>
            <a:r>
              <a:rPr lang="en-US"/>
              <a:t>Second level</a:t>
            </a:r>
          </a:p>
          <a:p>
            <a:pPr lvl="2"/>
            <a:r>
              <a:rPr lang="en-US"/>
              <a:t>Third level</a:t>
            </a:r>
          </a:p>
        </p:txBody>
      </p:sp>
      <p:pic>
        <p:nvPicPr>
          <p:cNvPr id="8" name="Picture 7">
            <a:extLst>
              <a:ext uri="{FF2B5EF4-FFF2-40B4-BE49-F238E27FC236}">
                <a16:creationId xmlns:a16="http://schemas.microsoft.com/office/drawing/2014/main" id="{8E54022C-F578-D940-9022-55A06F71B84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cxnSp>
        <p:nvCxnSpPr>
          <p:cNvPr id="6" name="Straight Connector 5">
            <a:extLst>
              <a:ext uri="{FF2B5EF4-FFF2-40B4-BE49-F238E27FC236}">
                <a16:creationId xmlns:a16="http://schemas.microsoft.com/office/drawing/2014/main" id="{0B44DFA5-91DE-0645-815F-8B6438AE2EDE}"/>
              </a:ext>
              <a:ext uri="{C183D7F6-B498-43B3-948B-1728B52AA6E4}">
                <adec:decorative xmlns:adec="http://schemas.microsoft.com/office/drawing/2017/decorative" val="1"/>
              </a:ext>
            </a:extLst>
          </p:cNvPr>
          <p:cNvCxnSpPr/>
          <p:nvPr userDrawn="1"/>
        </p:nvCxnSpPr>
        <p:spPr>
          <a:xfrm flipH="1">
            <a:off x="427038" y="1541463"/>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197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itle 1"/>
          <p:cNvSpPr>
            <a:spLocks noGrp="1"/>
          </p:cNvSpPr>
          <p:nvPr>
            <p:ph type="title"/>
          </p:nvPr>
        </p:nvSpPr>
        <p:spPr>
          <a:xfrm>
            <a:off x="457200" y="571501"/>
            <a:ext cx="8229600" cy="800298"/>
          </a:xfrm>
        </p:spPr>
        <p:txBody>
          <a:bodyPr>
            <a:noAutofit/>
          </a:bodyPr>
          <a:lstStyle>
            <a:lvl1pPr>
              <a:defRPr b="1">
                <a:solidFill>
                  <a:srgbClr val="005C6E"/>
                </a:solidFill>
              </a:defRPr>
            </a:lvl1pPr>
          </a:lstStyle>
          <a:p>
            <a:r>
              <a:rPr lang="en-US"/>
              <a:t>Click to edit Master title style</a:t>
            </a:r>
          </a:p>
        </p:txBody>
      </p:sp>
      <p:sp>
        <p:nvSpPr>
          <p:cNvPr id="3" name="Content Placeholder 2"/>
          <p:cNvSpPr>
            <a:spLocks noGrp="1"/>
          </p:cNvSpPr>
          <p:nvPr>
            <p:ph sz="half" idx="1" hasCustomPrompt="1"/>
          </p:nvPr>
        </p:nvSpPr>
        <p:spPr>
          <a:xfrm>
            <a:off x="457200" y="1638902"/>
            <a:ext cx="4038600" cy="2729898"/>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hasCustomPrompt="1"/>
          </p:nvPr>
        </p:nvSpPr>
        <p:spPr>
          <a:xfrm>
            <a:off x="4648200" y="1638902"/>
            <a:ext cx="4038600" cy="2729898"/>
          </a:xfrm>
        </p:spPr>
        <p:txBody>
          <a:bodyPr>
            <a:norm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D5D2587B-F1FD-1643-9869-51854CB3DDA6}"/>
              </a:ext>
              <a:ext uri="{C183D7F6-B498-43B3-948B-1728B52AA6E4}">
                <adec:decorative xmlns:adec="http://schemas.microsoft.com/office/drawing/2017/decorative" val="1"/>
              </a:ext>
            </a:extLst>
          </p:cNvPr>
          <p:cNvSpPr txBox="1">
            <a:spLocks noChangeArrowheads="1"/>
          </p:cNvSpPr>
          <p:nvPr/>
        </p:nvSpPr>
        <p:spPr bwMode="auto">
          <a:xfrm>
            <a:off x="1905000" y="48672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en-US" altLang="en-US">
              <a:solidFill>
                <a:srgbClr val="0E3C20"/>
              </a:solidFill>
            </a:endParaRPr>
          </a:p>
        </p:txBody>
      </p:sp>
      <p:cxnSp>
        <p:nvCxnSpPr>
          <p:cNvPr id="7" name="Straight Connector 6">
            <a:extLst>
              <a:ext uri="{FF2B5EF4-FFF2-40B4-BE49-F238E27FC236}">
                <a16:creationId xmlns:a16="http://schemas.microsoft.com/office/drawing/2014/main" id="{34F265C0-2859-C248-A63B-9408DC2AD009}"/>
              </a:ext>
              <a:ext uri="{C183D7F6-B498-43B3-948B-1728B52AA6E4}">
                <adec:decorative xmlns:adec="http://schemas.microsoft.com/office/drawing/2017/decorative" val="1"/>
              </a:ext>
            </a:extLst>
          </p:cNvPr>
          <p:cNvCxnSpPr/>
          <p:nvPr/>
        </p:nvCxnSpPr>
        <p:spPr>
          <a:xfrm flipH="1">
            <a:off x="427038" y="1541463"/>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943099F-9885-0D41-B83F-1E7B47F75DD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spTree>
    <p:extLst>
      <p:ext uri="{BB962C8B-B14F-4D97-AF65-F5344CB8AC3E}">
        <p14:creationId xmlns:p14="http://schemas.microsoft.com/office/powerpoint/2010/main" val="2289620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262A34-86A7-9748-B461-EC94E4EC504F}"/>
              </a:ext>
              <a:ext uri="{C183D7F6-B498-43B3-948B-1728B52AA6E4}">
                <adec:decorative xmlns:adec="http://schemas.microsoft.com/office/drawing/2017/decorative" val="1"/>
              </a:ext>
            </a:extLst>
          </p:cNvPr>
          <p:cNvSpPr/>
          <p:nvPr/>
        </p:nvSpPr>
        <p:spPr>
          <a:xfrm>
            <a:off x="0" y="1526876"/>
            <a:ext cx="9144000" cy="3616624"/>
          </a:xfrm>
          <a:prstGeom prst="rect">
            <a:avLst/>
          </a:prstGeom>
          <a:solidFill>
            <a:srgbClr val="F3F3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457200" y="569852"/>
            <a:ext cx="8229600" cy="802310"/>
          </a:xfrm>
        </p:spPr>
        <p:txBody>
          <a:bodyPr/>
          <a:lstStyle>
            <a:lvl1pPr>
              <a:defRPr b="1">
                <a:solidFill>
                  <a:srgbClr val="005C6E"/>
                </a:solidFill>
              </a:defRPr>
            </a:lvl1pPr>
          </a:lstStyle>
          <a:p>
            <a:r>
              <a:rPr lang="en-US"/>
              <a:t>Click to edit Master title style</a:t>
            </a:r>
          </a:p>
        </p:txBody>
      </p:sp>
      <p:sp>
        <p:nvSpPr>
          <p:cNvPr id="7" name="Content Placeholder 2"/>
          <p:cNvSpPr>
            <a:spLocks noGrp="1"/>
          </p:cNvSpPr>
          <p:nvPr>
            <p:ph idx="1" hasCustomPrompt="1"/>
          </p:nvPr>
        </p:nvSpPr>
        <p:spPr>
          <a:xfrm>
            <a:off x="457200" y="1638300"/>
            <a:ext cx="8229600" cy="2956322"/>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stStyle>
          <a:p>
            <a:pPr lvl="0"/>
            <a:r>
              <a:rPr lang="en-US"/>
              <a:t>Edit Master text styles</a:t>
            </a:r>
          </a:p>
          <a:p>
            <a:pPr lvl="1"/>
            <a:r>
              <a:rPr lang="en-US"/>
              <a:t>Second level</a:t>
            </a:r>
          </a:p>
          <a:p>
            <a:pPr lvl="2"/>
            <a:r>
              <a:rPr lang="en-US"/>
              <a:t>Third level</a:t>
            </a:r>
          </a:p>
        </p:txBody>
      </p:sp>
      <p:pic>
        <p:nvPicPr>
          <p:cNvPr id="8" name="Picture 7">
            <a:extLst>
              <a:ext uri="{FF2B5EF4-FFF2-40B4-BE49-F238E27FC236}">
                <a16:creationId xmlns:a16="http://schemas.microsoft.com/office/drawing/2014/main" id="{CF8FF75B-F8B4-4F42-882B-B255BF3CE1C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spTree>
    <p:extLst>
      <p:ext uri="{BB962C8B-B14F-4D97-AF65-F5344CB8AC3E}">
        <p14:creationId xmlns:p14="http://schemas.microsoft.com/office/powerpoint/2010/main" val="800565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3517D6F-C625-C346-B49F-D6B7B5736A87}"/>
              </a:ext>
            </a:extLst>
          </p:cNvPr>
          <p:cNvSpPr>
            <a:spLocks noGrp="1"/>
          </p:cNvSpPr>
          <p:nvPr>
            <p:ph type="title"/>
          </p:nvPr>
        </p:nvSpPr>
        <p:spPr bwMode="auto">
          <a:xfrm>
            <a:off x="457200" y="63500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B80469C8-2673-7448-BA23-839ABECEBA27}"/>
              </a:ext>
            </a:extLst>
          </p:cNvPr>
          <p:cNvSpPr>
            <a:spLocks noGrp="1"/>
          </p:cNvSpPr>
          <p:nvPr>
            <p:ph type="body" idx="1"/>
          </p:nvPr>
        </p:nvSpPr>
        <p:spPr bwMode="auto">
          <a:xfrm>
            <a:off x="457200" y="1638301"/>
            <a:ext cx="8229600" cy="274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p:txBody>
      </p:sp>
      <p:sp>
        <p:nvSpPr>
          <p:cNvPr id="4" name="TextBox 3">
            <a:extLst>
              <a:ext uri="{FF2B5EF4-FFF2-40B4-BE49-F238E27FC236}">
                <a16:creationId xmlns:a16="http://schemas.microsoft.com/office/drawing/2014/main" id="{93F3752D-159E-F344-993E-D1C00B05B7A9}"/>
              </a:ext>
            </a:extLst>
          </p:cNvPr>
          <p:cNvSpPr txBox="1"/>
          <p:nvPr userDrawn="1"/>
        </p:nvSpPr>
        <p:spPr>
          <a:xfrm>
            <a:off x="350836" y="370113"/>
            <a:ext cx="5418591" cy="276999"/>
          </a:xfrm>
          <a:prstGeom prst="rect">
            <a:avLst/>
          </a:prstGeom>
          <a:noFill/>
        </p:spPr>
        <p:txBody>
          <a:bodyPr wrap="square" rtlCol="0">
            <a:spAutoFit/>
          </a:bodyPr>
          <a:lstStyle/>
          <a:p>
            <a:r>
              <a:rPr lang="en-US" sz="1200">
                <a:solidFill>
                  <a:srgbClr val="005C6E"/>
                </a:solidFill>
              </a:rPr>
              <a:t>Title of event + date - amend this text in the master slide</a:t>
            </a:r>
          </a:p>
        </p:txBody>
      </p:sp>
      <p:cxnSp>
        <p:nvCxnSpPr>
          <p:cNvPr id="5" name="Straight Connector 4">
            <a:extLst>
              <a:ext uri="{FF2B5EF4-FFF2-40B4-BE49-F238E27FC236}">
                <a16:creationId xmlns:a16="http://schemas.microsoft.com/office/drawing/2014/main" id="{4073D3D0-926B-48C4-93C3-13E63595D1FD}"/>
              </a:ext>
            </a:extLst>
          </p:cNvPr>
          <p:cNvCxnSpPr/>
          <p:nvPr userDrawn="1"/>
        </p:nvCxnSpPr>
        <p:spPr>
          <a:xfrm flipH="1">
            <a:off x="419100" y="4429807"/>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Lst>
  <p:hf hdr="0" ftr="0" dt="0"/>
  <p:txStyles>
    <p:titleStyle>
      <a:lvl1pPr algn="l" defTabSz="457200" rtl="0" eaLnBrk="1" fontAlgn="base" hangingPunct="1">
        <a:spcBef>
          <a:spcPct val="0"/>
        </a:spcBef>
        <a:spcAft>
          <a:spcPct val="0"/>
        </a:spcAft>
        <a:defRPr sz="2800" kern="1200">
          <a:solidFill>
            <a:srgbClr val="005C6E"/>
          </a:solidFill>
          <a:latin typeface="Arial"/>
          <a:ea typeface="+mj-ea"/>
          <a:cs typeface="Arial"/>
        </a:defRPr>
      </a:lvl1pPr>
      <a:lvl2pPr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2pPr>
      <a:lvl3pPr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3pPr>
      <a:lvl4pPr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4pPr>
      <a:lvl5pPr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5pPr>
      <a:lvl6pPr marL="457200"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914400"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1371600"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1828800"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9pPr>
    </p:titleStyle>
    <p:bodyStyle>
      <a:lvl1pPr marL="342900" indent="-342900" algn="l" defTabSz="457200" rtl="0" eaLnBrk="1" fontAlgn="base" hangingPunct="1">
        <a:spcBef>
          <a:spcPct val="0"/>
        </a:spcBef>
        <a:spcAft>
          <a:spcPts val="600"/>
        </a:spcAft>
        <a:buFont typeface="Arial" panose="020B0604020202020204" pitchFamily="34" charset="0"/>
        <a:buChar char="•"/>
        <a:defRPr sz="24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4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4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400" kern="1200">
          <a:solidFill>
            <a:schemeClr val="tx1"/>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learn/paths/accessibility-fundamentals/" TargetMode="External"/><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hyperlink" Target="https://abilitynet.org.uk/elearning-modules-higher-and-further-education-institutions#module2" TargetMode="External"/><Relationship Id="rId4" Type="http://schemas.openxmlformats.org/officeDocument/2006/relationships/hyperlink" Target="https://www.linkedin.com/learning/paths/university-of-southampton-creating-accessible-document-in-word-and-adobe-acrobat-pdf?u=35146660"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8" Type="http://schemas.openxmlformats.org/officeDocument/2006/relationships/hyperlink" Target="https://twitter.com/LukedInLearning" TargetMode="External"/><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twitter.com/VLEguru" TargetMode="External"/><Relationship Id="rId5" Type="http://schemas.openxmlformats.org/officeDocument/2006/relationships/image" Target="../media/image4.jpeg"/><Relationship Id="rId4" Type="http://schemas.openxmlformats.org/officeDocument/2006/relationships/hyperlink" Target="https://twitter.com/shieldingafar" TargetMode="Externa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2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81.jpe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diagramColors" Target="../diagrams/colors17.xml"/><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diagramQuickStyle" Target="../diagrams/quickStyle17.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16.xml"/><Relationship Id="rId11" Type="http://schemas.openxmlformats.org/officeDocument/2006/relationships/diagramLayout" Target="../diagrams/layout17.xml"/><Relationship Id="rId5" Type="http://schemas.openxmlformats.org/officeDocument/2006/relationships/diagramQuickStyle" Target="../diagrams/quickStyle16.xml"/><Relationship Id="rId10" Type="http://schemas.openxmlformats.org/officeDocument/2006/relationships/diagramData" Target="../diagrams/data17.xml"/><Relationship Id="rId4" Type="http://schemas.openxmlformats.org/officeDocument/2006/relationships/diagramLayout" Target="../diagrams/layout16.xml"/><Relationship Id="rId9" Type="http://schemas.openxmlformats.org/officeDocument/2006/relationships/image" Target="../media/image83.svg"/><Relationship Id="rId14" Type="http://schemas.microsoft.com/office/2007/relationships/diagramDrawing" Target="../diagrams/drawing17.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bit.ly/3vmiijh"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go.soton.ac.uk/allie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353B-8390-4CDC-B716-AFB97AA89C49}"/>
              </a:ext>
            </a:extLst>
          </p:cNvPr>
          <p:cNvSpPr>
            <a:spLocks noGrp="1"/>
          </p:cNvSpPr>
          <p:nvPr>
            <p:ph type="ctrTitle"/>
          </p:nvPr>
        </p:nvSpPr>
        <p:spPr/>
        <p:txBody>
          <a:bodyPr/>
          <a:lstStyle/>
          <a:p>
            <a:r>
              <a:rPr lang="en-GB" dirty="0"/>
              <a:t>Accessibility Allies at University of Southampton</a:t>
            </a:r>
          </a:p>
        </p:txBody>
      </p:sp>
      <p:sp>
        <p:nvSpPr>
          <p:cNvPr id="3" name="Subtitle 2">
            <a:extLst>
              <a:ext uri="{FF2B5EF4-FFF2-40B4-BE49-F238E27FC236}">
                <a16:creationId xmlns:a16="http://schemas.microsoft.com/office/drawing/2014/main" id="{8496976D-10D7-43B7-B0C4-FDD2D5758841}"/>
              </a:ext>
            </a:extLst>
          </p:cNvPr>
          <p:cNvSpPr>
            <a:spLocks noGrp="1"/>
          </p:cNvSpPr>
          <p:nvPr>
            <p:ph type="subTitle" idx="1"/>
          </p:nvPr>
        </p:nvSpPr>
        <p:spPr/>
        <p:txBody>
          <a:bodyPr/>
          <a:lstStyle/>
          <a:p>
            <a:r>
              <a:rPr lang="en-GB"/>
              <a:t>How five interns improved accessibility for more than 6000 students. </a:t>
            </a:r>
          </a:p>
        </p:txBody>
      </p:sp>
    </p:spTree>
    <p:extLst>
      <p:ext uri="{BB962C8B-B14F-4D97-AF65-F5344CB8AC3E}">
        <p14:creationId xmlns:p14="http://schemas.microsoft.com/office/powerpoint/2010/main" val="2412560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D1A2-62DF-41AF-A3A8-62E2E0E96927}"/>
              </a:ext>
            </a:extLst>
          </p:cNvPr>
          <p:cNvSpPr>
            <a:spLocks noGrp="1"/>
          </p:cNvSpPr>
          <p:nvPr>
            <p:ph type="title"/>
          </p:nvPr>
        </p:nvSpPr>
        <p:spPr/>
        <p:txBody>
          <a:bodyPr/>
          <a:lstStyle/>
          <a:p>
            <a:r>
              <a:rPr lang="en-GB" b="0"/>
              <a:t>Recruitment</a:t>
            </a:r>
          </a:p>
        </p:txBody>
      </p:sp>
      <p:sp>
        <p:nvSpPr>
          <p:cNvPr id="4" name="Content Placeholder 3">
            <a:extLst>
              <a:ext uri="{FF2B5EF4-FFF2-40B4-BE49-F238E27FC236}">
                <a16:creationId xmlns:a16="http://schemas.microsoft.com/office/drawing/2014/main" id="{CBE578CB-D867-4836-B98E-CF54C066F1B2}"/>
              </a:ext>
            </a:extLst>
          </p:cNvPr>
          <p:cNvSpPr>
            <a:spLocks noGrp="1"/>
          </p:cNvSpPr>
          <p:nvPr>
            <p:ph sz="half" idx="1"/>
          </p:nvPr>
        </p:nvSpPr>
        <p:spPr>
          <a:xfrm>
            <a:off x="457200" y="1595771"/>
            <a:ext cx="4038600" cy="2795075"/>
          </a:xfrm>
          <a:ln w="38100">
            <a:solidFill>
              <a:srgbClr val="005C6E"/>
            </a:solidFill>
          </a:ln>
        </p:spPr>
        <p:txBody>
          <a:bodyPr/>
          <a:lstStyle/>
          <a:p>
            <a:pPr marL="0" indent="0">
              <a:buNone/>
            </a:pPr>
            <a:r>
              <a:rPr lang="en-GB" sz="900"/>
              <a:t>Digital Learning is looking to recruit 5 full time summer interns as part of the Blackboard Enhancement Project. Part of the project includes the rollout of Ally, a tool to help us identify and fix accessibility issues in online learning materials. </a:t>
            </a:r>
          </a:p>
          <a:p>
            <a:pPr marL="0" indent="0">
              <a:buNone/>
            </a:pPr>
            <a:r>
              <a:rPr lang="en-GB" sz="900"/>
              <a:t>Our Accessibility Allies (interns) will be working with us to provided targeted support. This is an excellent opportunity to learn more about digital accessibility, work with our team of Learning Designers, and to help make a change for the better for all students Successful candidates will gain a range of transferable skills as well as a valuable insight into ‘digital inclusion’.</a:t>
            </a:r>
          </a:p>
          <a:p>
            <a:pPr marL="0" indent="0">
              <a:buNone/>
            </a:pPr>
            <a:r>
              <a:rPr lang="en-GB" sz="900"/>
              <a:t>Day-to-day, the work will involve checking and amending the following aspects of Word documents, PowerPoints, PDFs and other file types:</a:t>
            </a:r>
          </a:p>
          <a:p>
            <a:r>
              <a:rPr lang="en-GB" sz="900"/>
              <a:t>heading structure</a:t>
            </a:r>
          </a:p>
          <a:p>
            <a:r>
              <a:rPr lang="en-GB" sz="900"/>
              <a:t>labelling of data tables </a:t>
            </a:r>
          </a:p>
          <a:p>
            <a:r>
              <a:rPr lang="en-GB" sz="900"/>
              <a:t>image descriptions </a:t>
            </a:r>
          </a:p>
          <a:p>
            <a:r>
              <a:rPr lang="en-GB" sz="900"/>
              <a:t>accessible colour contrast </a:t>
            </a:r>
          </a:p>
          <a:p>
            <a:r>
              <a:rPr lang="en-GB" sz="900"/>
              <a:t>meaningful link text</a:t>
            </a:r>
          </a:p>
        </p:txBody>
      </p:sp>
      <p:graphicFrame>
        <p:nvGraphicFramePr>
          <p:cNvPr id="6" name="Content Placeholder 7" descr="Training materials&#10;Identifying courses for remediation.&#10;Process for content remediation.&#10;">
            <a:extLst>
              <a:ext uri="{FF2B5EF4-FFF2-40B4-BE49-F238E27FC236}">
                <a16:creationId xmlns:a16="http://schemas.microsoft.com/office/drawing/2014/main" id="{BEDE2400-F8C8-4617-87F6-915D78EFC22B}"/>
              </a:ext>
            </a:extLst>
          </p:cNvPr>
          <p:cNvGraphicFramePr>
            <a:graphicFrameLocks noGrp="1"/>
          </p:cNvGraphicFramePr>
          <p:nvPr>
            <p:ph sz="half" idx="2"/>
            <p:extLst>
              <p:ext uri="{D42A27DB-BD31-4B8C-83A1-F6EECF244321}">
                <p14:modId xmlns:p14="http://schemas.microsoft.com/office/powerpoint/2010/main" val="3454673127"/>
              </p:ext>
            </p:extLst>
          </p:nvPr>
        </p:nvGraphicFramePr>
        <p:xfrm>
          <a:off x="4872866" y="1649123"/>
          <a:ext cx="3735875" cy="2927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73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A410-1C25-480F-9D54-8F4440AD3DFD}"/>
              </a:ext>
            </a:extLst>
          </p:cNvPr>
          <p:cNvSpPr>
            <a:spLocks noGrp="1"/>
          </p:cNvSpPr>
          <p:nvPr>
            <p:ph type="title"/>
          </p:nvPr>
        </p:nvSpPr>
        <p:spPr/>
        <p:txBody>
          <a:bodyPr/>
          <a:lstStyle/>
          <a:p>
            <a:r>
              <a:rPr lang="en-GB" b="0"/>
              <a:t>Training materials</a:t>
            </a:r>
          </a:p>
        </p:txBody>
      </p:sp>
      <p:sp>
        <p:nvSpPr>
          <p:cNvPr id="4" name="Content Placeholder 3">
            <a:extLst>
              <a:ext uri="{FF2B5EF4-FFF2-40B4-BE49-F238E27FC236}">
                <a16:creationId xmlns:a16="http://schemas.microsoft.com/office/drawing/2014/main" id="{E1647BC8-BD47-47D8-B746-3D89D266BE29}"/>
              </a:ext>
            </a:extLst>
          </p:cNvPr>
          <p:cNvSpPr>
            <a:spLocks noGrp="1"/>
          </p:cNvSpPr>
          <p:nvPr>
            <p:ph sz="half" idx="1"/>
          </p:nvPr>
        </p:nvSpPr>
        <p:spPr/>
        <p:txBody>
          <a:bodyPr anchor="ctr"/>
          <a:lstStyle/>
          <a:p>
            <a:r>
              <a:rPr lang="en-GB" sz="1800" u="sng">
                <a:effectLst/>
                <a:latin typeface="Arial" panose="020B0604020202020204" pitchFamily="34" charset="0"/>
                <a:ea typeface="Calibri" panose="020F0502020204030204" pitchFamily="34" charset="0"/>
                <a:cs typeface="Arial" panose="020B0604020202020204" pitchFamily="34" charset="0"/>
                <a:hlinkClick r:id="rId3" tooltip="https://docs.microsoft.com/en-us/learn/paths/accessibility-fundamentals/">
                  <a:extLst>
                    <a:ext uri="{A12FA001-AC4F-418D-AE19-62706E023703}">
                      <ahyp:hlinkClr xmlns:ahyp="http://schemas.microsoft.com/office/drawing/2018/hyperlinkcolor" val="tx"/>
                    </a:ext>
                  </a:extLst>
                </a:hlinkClick>
              </a:rPr>
              <a:t>Microsoft Accessibility fundamentals</a:t>
            </a:r>
            <a:r>
              <a:rPr lang="en-GB" sz="1800">
                <a:effectLst/>
                <a:latin typeface="Arial" panose="020B0604020202020204" pitchFamily="34" charset="0"/>
                <a:ea typeface="Calibri" panose="020F0502020204030204" pitchFamily="34" charset="0"/>
                <a:cs typeface="Arial" panose="020B0604020202020204" pitchFamily="34" charset="0"/>
              </a:rPr>
              <a:t> </a:t>
            </a:r>
          </a:p>
          <a:p>
            <a:endParaRPr lang="en-GB" sz="1800">
              <a:effectLst/>
              <a:latin typeface="Arial" panose="020B0604020202020204" pitchFamily="34" charset="0"/>
              <a:ea typeface="Calibri" panose="020F0502020204030204" pitchFamily="34" charset="0"/>
              <a:cs typeface="Arial" panose="020B0604020202020204" pitchFamily="34" charset="0"/>
            </a:endParaRPr>
          </a:p>
          <a:p>
            <a:r>
              <a:rPr lang="en-GB" sz="1800" u="sng">
                <a:effectLst/>
                <a:latin typeface="Arial" panose="020B0604020202020204" pitchFamily="34" charset="0"/>
                <a:ea typeface="Calibri" panose="020F0502020204030204" pitchFamily="34" charset="0"/>
                <a:cs typeface="Arial" panose="020B0604020202020204" pitchFamily="34" charset="0"/>
                <a:hlinkClick r:id="rId4" tooltip="https://www.linkedin.com/learning/paths/university-of-southampton-creating-accessible-document-in-word-and-adobe-acrobat-pdf?u=35146660">
                  <a:extLst>
                    <a:ext uri="{A12FA001-AC4F-418D-AE19-62706E023703}">
                      <ahyp:hlinkClr xmlns:ahyp="http://schemas.microsoft.com/office/drawing/2018/hyperlinkcolor" val="tx"/>
                    </a:ext>
                  </a:extLst>
                </a:hlinkClick>
              </a:rPr>
              <a:t>Creating accessible documents in Word and Adobe Acrobat</a:t>
            </a:r>
            <a:r>
              <a:rPr lang="en-GB" sz="1800">
                <a:effectLst/>
                <a:latin typeface="Arial" panose="020B0604020202020204" pitchFamily="34" charset="0"/>
                <a:ea typeface="Calibri" panose="020F0502020204030204" pitchFamily="34" charset="0"/>
                <a:cs typeface="Arial" panose="020B0604020202020204" pitchFamily="34" charset="0"/>
              </a:rPr>
              <a:t> (</a:t>
            </a:r>
            <a:r>
              <a:rPr lang="en-GB" sz="1800" err="1">
                <a:effectLst/>
                <a:latin typeface="Arial" panose="020B0604020202020204" pitchFamily="34" charset="0"/>
                <a:ea typeface="Calibri" panose="020F0502020204030204" pitchFamily="34" charset="0"/>
                <a:cs typeface="Arial" panose="020B0604020202020204" pitchFamily="34" charset="0"/>
              </a:rPr>
              <a:t>LiL</a:t>
            </a:r>
            <a:r>
              <a:rPr lang="en-GB" sz="1800">
                <a:effectLst/>
                <a:latin typeface="Arial" panose="020B0604020202020204" pitchFamily="34" charset="0"/>
                <a:ea typeface="Calibri" panose="020F0502020204030204" pitchFamily="34" charset="0"/>
                <a:cs typeface="Arial" panose="020B0604020202020204" pitchFamily="34" charset="0"/>
              </a:rPr>
              <a:t>)</a:t>
            </a:r>
          </a:p>
          <a:p>
            <a:endParaRPr lang="en-GB" sz="1800">
              <a:latin typeface="Arial" panose="020B0604020202020204" pitchFamily="34" charset="0"/>
              <a:ea typeface="Calibri" panose="020F0502020204030204" pitchFamily="34" charset="0"/>
              <a:cs typeface="Arial" panose="020B0604020202020204" pitchFamily="34" charset="0"/>
            </a:endParaRPr>
          </a:p>
          <a:p>
            <a:r>
              <a:rPr lang="en-GB" sz="180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AbilityNet’s “Accessibility and Me: Lived experience”</a:t>
            </a:r>
            <a:endParaRPr lang="en-GB" sz="1800">
              <a:effectLst/>
              <a:latin typeface="Arial" panose="020B0604020202020204" pitchFamily="34" charset="0"/>
              <a:ea typeface="Calibri" panose="020F0502020204030204" pitchFamily="34" charset="0"/>
              <a:cs typeface="Arial" panose="020B0604020202020204" pitchFamily="34" charset="0"/>
            </a:endParaRPr>
          </a:p>
        </p:txBody>
      </p:sp>
      <p:pic>
        <p:nvPicPr>
          <p:cNvPr id="8" name="Picture 7" descr="Accessibility course menu, containing the following items:&#10;&#10;An Introduction to Digital Accessibility&#10;Course Entry Page&#10;Using this course&#10;1. Start&#10;2. Visual impairment&#10;3. Hearing impairment&#10;4. Mental illness&#10;5. Cognitive difference&#10;6. Motor impairment&#10;7. Summary&#10;Knowledge check&#10;Scores and achievements&#10;Further resources">
            <a:extLst>
              <a:ext uri="{FF2B5EF4-FFF2-40B4-BE49-F238E27FC236}">
                <a16:creationId xmlns:a16="http://schemas.microsoft.com/office/drawing/2014/main" id="{07C6CF01-5D20-4AAF-8E51-37064A3265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458" y="1606194"/>
            <a:ext cx="1240437" cy="2784654"/>
          </a:xfrm>
          <a:prstGeom prst="rect">
            <a:avLst/>
          </a:prstGeom>
          <a:ln w="38100">
            <a:solidFill>
              <a:schemeClr val="tx1"/>
            </a:solidFill>
          </a:ln>
        </p:spPr>
      </p:pic>
      <p:pic>
        <p:nvPicPr>
          <p:cNvPr id="6" name="Content Placeholder 5" descr="Extract from the course:&#10;&#10;Persona - Adi&#10;&#10;Adi sitting and laughing&#10;&#10;Key points:&#10;Blind - uses screen reader.&#10;Studying Business.&#10;Useful to get things in advance to prepare.&#10;Frustrated by documents without heading structure &amp; non-descriptive links.&#10;Data not presented in a table and unlabelled graphs have little use.&#10;Struggles with focus after about 20 mins due to fatigue from listening.&#10;Frustrated when someone points at things without describing them.&#10;HTML is preferred as most accessible, PDF least preferred as least accessible.&#10;Transcript:&#10;&quot; Hi, I'm Adi and I'm studying for a Business Degree and I'm Blind, so I use a screen reader to navigate online content. It's really useful for me if I can get slides in advance of a lecture, so I can go through them, although I must admit I don't always have time to do this.&#10;&#10;Some things that impact on my time includes spending ages navigating documents which don't have headings marked up correctly, which means at times I have to go through a document line-by-line, or non-descriptive links in a document, which I have to activate individually to see where they're going to take me. Data which has been presented not in tables is almost impossible to understand via a screen reader and the same goes for graphs which don't have descriptions.&#10;&#10;When I'm in a lecture, I have to listen really intently to what's going on, to keep up, so I can find it quite hard to focus after about twenty minutes or so and appreciate the opportunity to take a break.&#10;&#10;I also get completely lost when the person teaching starts pointing at stuff on the board without describing it.&#10;&#10;When it comes to online content, the easiest format for me to navigate is HTML and the most problematic is pdf.&quot;&#10;&#10;The types of support Adi would benefit from:&#10;Provide documents in advance so Adi is able to use his assistive technology to follow along.&#10;Provide electronic copies in an accessible format to enable use with assistive technology (such as a screen reader).&#10;Provide information in html or text (eg. Word) files if possible, rather than pdf.&#10;Provide data in tables and label graphs and other important images with alternative (alt) text and mark unimportant images as decorative so they do not get read out by a screen reader.&#10;Use descriptive links in documents eg. &quot;as this 2019 report describes&quot; rather than just &quot;click here&quot;.&#10;Describe anything you point at and if you hear yourself say &quot;as you can see here&quot;, consider those who might not be able to.&#10;Make sure documents are correctly structured with appropriate headings and table of contents to enable them to be navigated.&#10;Build in regular breaks to reduce impact of fatigue.">
            <a:extLst>
              <a:ext uri="{FF2B5EF4-FFF2-40B4-BE49-F238E27FC236}">
                <a16:creationId xmlns:a16="http://schemas.microsoft.com/office/drawing/2014/main" id="{FB8E8284-A227-4780-A556-D787537A07C0}"/>
              </a:ext>
            </a:extLst>
          </p:cNvPr>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r="1591"/>
          <a:stretch/>
        </p:blipFill>
        <p:spPr>
          <a:xfrm>
            <a:off x="5335204" y="2123177"/>
            <a:ext cx="3490062" cy="1994898"/>
          </a:xfrm>
          <a:prstGeom prst="rect">
            <a:avLst/>
          </a:prstGeom>
          <a:ln w="38100">
            <a:solidFill>
              <a:schemeClr val="tx1"/>
            </a:solidFill>
          </a:ln>
        </p:spPr>
      </p:pic>
    </p:spTree>
    <p:extLst>
      <p:ext uri="{BB962C8B-B14F-4D97-AF65-F5344CB8AC3E}">
        <p14:creationId xmlns:p14="http://schemas.microsoft.com/office/powerpoint/2010/main" val="286824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F59F-4A6F-43EB-99CF-8E9797586CED}"/>
              </a:ext>
            </a:extLst>
          </p:cNvPr>
          <p:cNvSpPr>
            <a:spLocks noGrp="1"/>
          </p:cNvSpPr>
          <p:nvPr>
            <p:ph type="title"/>
          </p:nvPr>
        </p:nvSpPr>
        <p:spPr/>
        <p:txBody>
          <a:bodyPr/>
          <a:lstStyle/>
          <a:p>
            <a:r>
              <a:rPr lang="en-GB"/>
              <a:t>Identifying modules for remediation</a:t>
            </a:r>
          </a:p>
        </p:txBody>
      </p:sp>
      <p:graphicFrame>
        <p:nvGraphicFramePr>
          <p:cNvPr id="4" name="Content Placeholder 3" descr="“File score” below 50%&#10;More than 150 students enrolled?&#10;Selected by the faculty?&#10;">
            <a:extLst>
              <a:ext uri="{FF2B5EF4-FFF2-40B4-BE49-F238E27FC236}">
                <a16:creationId xmlns:a16="http://schemas.microsoft.com/office/drawing/2014/main" id="{7C1E4BE1-7DEE-4F7F-B31E-9A2EB1621744}"/>
              </a:ext>
            </a:extLst>
          </p:cNvPr>
          <p:cNvGraphicFramePr>
            <a:graphicFrameLocks noGrp="1"/>
          </p:cNvGraphicFramePr>
          <p:nvPr>
            <p:ph idx="1"/>
            <p:extLst>
              <p:ext uri="{D42A27DB-BD31-4B8C-83A1-F6EECF244321}">
                <p14:modId xmlns:p14="http://schemas.microsoft.com/office/powerpoint/2010/main" val="1736084016"/>
              </p:ext>
            </p:extLst>
          </p:nvPr>
        </p:nvGraphicFramePr>
        <p:xfrm>
          <a:off x="457200" y="1638300"/>
          <a:ext cx="8229600" cy="2955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570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0A4-6709-495E-AB89-CBD177D94CC9}"/>
              </a:ext>
            </a:extLst>
          </p:cNvPr>
          <p:cNvSpPr>
            <a:spLocks noGrp="1"/>
          </p:cNvSpPr>
          <p:nvPr>
            <p:ph type="title"/>
          </p:nvPr>
        </p:nvSpPr>
        <p:spPr/>
        <p:txBody>
          <a:bodyPr/>
          <a:lstStyle/>
          <a:p>
            <a:r>
              <a:rPr lang="en-GB"/>
              <a:t>Process for content remediation</a:t>
            </a:r>
          </a:p>
        </p:txBody>
      </p:sp>
      <p:graphicFrame>
        <p:nvGraphicFramePr>
          <p:cNvPr id="4" name="Content Placeholder 3" descr="Starting&#10; Record initial accessibility scores.&#10; Take backup of all files, upload to central area.&#10;Working&#10; Remediate course content accessibility, using guidance provided.&#10; Aim for a 40% increase in file accessibility, as rated by Ally.&#10; Request original files from course leaders if they have used PDFs.&#10;Completing&#10; Record finishing accessibility scores.&#10; Prepare for debrief with course leader.&#10;">
            <a:extLst>
              <a:ext uri="{FF2B5EF4-FFF2-40B4-BE49-F238E27FC236}">
                <a16:creationId xmlns:a16="http://schemas.microsoft.com/office/drawing/2014/main" id="{A3306B98-6735-41C2-969F-DCA6AA23ACCA}"/>
              </a:ext>
            </a:extLst>
          </p:cNvPr>
          <p:cNvGraphicFramePr>
            <a:graphicFrameLocks noGrp="1"/>
          </p:cNvGraphicFramePr>
          <p:nvPr>
            <p:ph idx="1"/>
            <p:extLst>
              <p:ext uri="{D42A27DB-BD31-4B8C-83A1-F6EECF244321}">
                <p14:modId xmlns:p14="http://schemas.microsoft.com/office/powerpoint/2010/main" val="4187854347"/>
              </p:ext>
            </p:extLst>
          </p:nvPr>
        </p:nvGraphicFramePr>
        <p:xfrm>
          <a:off x="457200" y="1638301"/>
          <a:ext cx="8229600" cy="2769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34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74BE-3BDF-480A-A546-D70F2A213A27}"/>
              </a:ext>
            </a:extLst>
          </p:cNvPr>
          <p:cNvSpPr>
            <a:spLocks noGrp="1"/>
          </p:cNvSpPr>
          <p:nvPr>
            <p:ph type="title"/>
          </p:nvPr>
        </p:nvSpPr>
        <p:spPr>
          <a:xfrm>
            <a:off x="457200" y="571501"/>
            <a:ext cx="8229600" cy="800298"/>
          </a:xfrm>
        </p:spPr>
        <p:txBody>
          <a:bodyPr wrap="square" anchor="b">
            <a:normAutofit/>
          </a:bodyPr>
          <a:lstStyle/>
          <a:p>
            <a:r>
              <a:rPr lang="en-GB" b="0"/>
              <a:t>How to remediate content guide</a:t>
            </a:r>
          </a:p>
        </p:txBody>
      </p:sp>
      <p:sp>
        <p:nvSpPr>
          <p:cNvPr id="3" name="Content Placeholder 2">
            <a:extLst>
              <a:ext uri="{FF2B5EF4-FFF2-40B4-BE49-F238E27FC236}">
                <a16:creationId xmlns:a16="http://schemas.microsoft.com/office/drawing/2014/main" id="{69FEF476-F5C9-4538-B0B0-0F87081845F1}"/>
              </a:ext>
            </a:extLst>
          </p:cNvPr>
          <p:cNvSpPr>
            <a:spLocks noGrp="1"/>
          </p:cNvSpPr>
          <p:nvPr>
            <p:ph sz="half" idx="1"/>
          </p:nvPr>
        </p:nvSpPr>
        <p:spPr>
          <a:xfrm>
            <a:off x="457200" y="1638901"/>
            <a:ext cx="4038600" cy="2927747"/>
          </a:xfrm>
        </p:spPr>
        <p:txBody>
          <a:bodyPr wrap="square" anchor="ctr">
            <a:normAutofit/>
          </a:bodyPr>
          <a:lstStyle/>
          <a:p>
            <a:pPr marL="0" indent="0">
              <a:buNone/>
            </a:pPr>
            <a:r>
              <a:rPr lang="en-GB"/>
              <a:t>A single, living document:</a:t>
            </a:r>
          </a:p>
          <a:p>
            <a:pPr marL="0" indent="0">
              <a:buNone/>
            </a:pPr>
            <a:endParaRPr lang="en-GB"/>
          </a:p>
          <a:p>
            <a:r>
              <a:rPr lang="en-GB"/>
              <a:t>detailing the process</a:t>
            </a:r>
          </a:p>
          <a:p>
            <a:r>
              <a:rPr lang="en-GB"/>
              <a:t>explaining step by step how to resolve accessibility defects identified by Ally</a:t>
            </a:r>
          </a:p>
          <a:p>
            <a:endParaRPr lang="en-GB"/>
          </a:p>
        </p:txBody>
      </p:sp>
      <p:pic>
        <p:nvPicPr>
          <p:cNvPr id="5" name="Content Placeholder 4" descr="A closeup photo of an open book">
            <a:extLst>
              <a:ext uri="{FF2B5EF4-FFF2-40B4-BE49-F238E27FC236}">
                <a16:creationId xmlns:a16="http://schemas.microsoft.com/office/drawing/2014/main" id="{57DF65E9-D146-4260-80B9-A3A0EE8415FC}"/>
              </a:ext>
            </a:extLst>
          </p:cNvPr>
          <p:cNvPicPr>
            <a:picLocks noGrp="1" noChangeAspect="1"/>
          </p:cNvPicPr>
          <p:nvPr>
            <p:ph sz="half" idx="2"/>
          </p:nvPr>
        </p:nvPicPr>
        <p:blipFill>
          <a:blip r:embed="rId3"/>
          <a:stretch>
            <a:fillRect/>
          </a:stretch>
        </p:blipFill>
        <p:spPr>
          <a:xfrm>
            <a:off x="4648200" y="1653173"/>
            <a:ext cx="4038600" cy="2674916"/>
          </a:xfrm>
          <a:ln w="38100">
            <a:solidFill>
              <a:schemeClr val="tx1"/>
            </a:solidFill>
          </a:ln>
        </p:spPr>
      </p:pic>
    </p:spTree>
    <p:extLst>
      <p:ext uri="{BB962C8B-B14F-4D97-AF65-F5344CB8AC3E}">
        <p14:creationId xmlns:p14="http://schemas.microsoft.com/office/powerpoint/2010/main" val="412059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00D9-263B-4412-A37D-39BC27B34C0C}"/>
              </a:ext>
            </a:extLst>
          </p:cNvPr>
          <p:cNvSpPr>
            <a:spLocks noGrp="1"/>
          </p:cNvSpPr>
          <p:nvPr>
            <p:ph type="title"/>
          </p:nvPr>
        </p:nvSpPr>
        <p:spPr/>
        <p:txBody>
          <a:bodyPr/>
          <a:lstStyle/>
          <a:p>
            <a:r>
              <a:rPr lang="en-GB"/>
              <a:t>Accessibility Allies Assemble!</a:t>
            </a:r>
            <a:endParaRPr lang="en-GB">
              <a:solidFill>
                <a:schemeClr val="bg1"/>
              </a:solidFill>
            </a:endParaRPr>
          </a:p>
        </p:txBody>
      </p:sp>
      <p:pic>
        <p:nvPicPr>
          <p:cNvPr id="5" name="Content Placeholder 7">
            <a:extLst>
              <a:ext uri="{FF2B5EF4-FFF2-40B4-BE49-F238E27FC236}">
                <a16:creationId xmlns:a16="http://schemas.microsoft.com/office/drawing/2014/main" id="{D99798EE-4A93-44AD-B755-3BE879DF680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5599" r="20534"/>
          <a:stretch/>
        </p:blipFill>
        <p:spPr bwMode="auto">
          <a:xfrm>
            <a:off x="457200" y="1603486"/>
            <a:ext cx="2144496" cy="2092227"/>
          </a:xfrm>
          <a:prstGeom prst="rect">
            <a:avLst/>
          </a:prstGeom>
          <a:noFill/>
          <a:ln w="38100">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21A2209-D5D1-4A91-AF9D-054F68F2C72F}"/>
              </a:ext>
            </a:extLst>
          </p:cNvPr>
          <p:cNvSpPr txBox="1"/>
          <p:nvPr/>
        </p:nvSpPr>
        <p:spPr>
          <a:xfrm>
            <a:off x="1118876" y="3796957"/>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Charlotte</a:t>
            </a:r>
          </a:p>
        </p:txBody>
      </p:sp>
      <p:pic>
        <p:nvPicPr>
          <p:cNvPr id="8" name="Picture 7">
            <a:extLst>
              <a:ext uri="{FF2B5EF4-FFF2-40B4-BE49-F238E27FC236}">
                <a16:creationId xmlns:a16="http://schemas.microsoft.com/office/drawing/2014/main" id="{781E15CA-B925-4FED-AD82-6939672EF4A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7750"/>
          <a:stretch/>
        </p:blipFill>
        <p:spPr>
          <a:xfrm>
            <a:off x="2266529" y="1928392"/>
            <a:ext cx="1447561" cy="2092227"/>
          </a:xfrm>
          <a:prstGeom prst="rect">
            <a:avLst/>
          </a:prstGeom>
          <a:ln w="38100">
            <a:solidFill>
              <a:schemeClr val="tx1"/>
            </a:solidFill>
          </a:ln>
          <a:effectLst>
            <a:outerShdw blurRad="50800" dist="38100" dir="8100000" algn="tr" rotWithShape="0">
              <a:prstClr val="black">
                <a:alpha val="40000"/>
              </a:prstClr>
            </a:outerShdw>
          </a:effectLst>
        </p:spPr>
      </p:pic>
      <p:sp>
        <p:nvSpPr>
          <p:cNvPr id="16" name="TextBox 15">
            <a:extLst>
              <a:ext uri="{FF2B5EF4-FFF2-40B4-BE49-F238E27FC236}">
                <a16:creationId xmlns:a16="http://schemas.microsoft.com/office/drawing/2014/main" id="{B1871B73-41AD-4460-9C87-4DBF68799FDF}"/>
              </a:ext>
            </a:extLst>
          </p:cNvPr>
          <p:cNvSpPr txBox="1"/>
          <p:nvPr/>
        </p:nvSpPr>
        <p:spPr>
          <a:xfrm>
            <a:off x="2713788" y="4098443"/>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Emily</a:t>
            </a:r>
          </a:p>
        </p:txBody>
      </p:sp>
      <p:pic>
        <p:nvPicPr>
          <p:cNvPr id="7" name="Picture 6">
            <a:extLst>
              <a:ext uri="{FF2B5EF4-FFF2-40B4-BE49-F238E27FC236}">
                <a16:creationId xmlns:a16="http://schemas.microsoft.com/office/drawing/2014/main" id="{81C209DC-7BB6-4CF7-BF2A-C8C1B028716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9327" t="5930" r="11648"/>
          <a:stretch/>
        </p:blipFill>
        <p:spPr>
          <a:xfrm>
            <a:off x="3714090" y="1603485"/>
            <a:ext cx="1757627" cy="2092227"/>
          </a:xfrm>
          <a:prstGeom prst="rect">
            <a:avLst/>
          </a:prstGeom>
          <a:ln w="38100">
            <a:solidFill>
              <a:schemeClr val="tx1"/>
            </a:solidFill>
          </a:ln>
          <a:effectLst>
            <a:outerShdw blurRad="50800" dist="38100" dir="8100000" algn="tr" rotWithShape="0">
              <a:prstClr val="black">
                <a:alpha val="40000"/>
              </a:prstClr>
            </a:outerShdw>
          </a:effectLst>
        </p:spPr>
      </p:pic>
      <p:sp>
        <p:nvSpPr>
          <p:cNvPr id="19" name="TextBox 18">
            <a:extLst>
              <a:ext uri="{FF2B5EF4-FFF2-40B4-BE49-F238E27FC236}">
                <a16:creationId xmlns:a16="http://schemas.microsoft.com/office/drawing/2014/main" id="{13781E65-8B96-446E-BE9B-96ED3EAC38C9}"/>
              </a:ext>
            </a:extLst>
          </p:cNvPr>
          <p:cNvSpPr txBox="1"/>
          <p:nvPr/>
        </p:nvSpPr>
        <p:spPr>
          <a:xfrm>
            <a:off x="4199684" y="3821780"/>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Stefan</a:t>
            </a:r>
          </a:p>
        </p:txBody>
      </p:sp>
      <p:pic>
        <p:nvPicPr>
          <p:cNvPr id="10" name="Picture 9">
            <a:extLst>
              <a:ext uri="{FF2B5EF4-FFF2-40B4-BE49-F238E27FC236}">
                <a16:creationId xmlns:a16="http://schemas.microsoft.com/office/drawing/2014/main" id="{27373757-36FF-43EA-814F-51B939BAB5F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1717" y="2359982"/>
            <a:ext cx="1733750" cy="1733750"/>
          </a:xfrm>
          <a:prstGeom prst="rect">
            <a:avLst/>
          </a:prstGeom>
          <a:ln w="38100">
            <a:solidFill>
              <a:schemeClr val="tx1"/>
            </a:solidFill>
          </a:ln>
          <a:effectLst>
            <a:outerShdw blurRad="50800" dist="38100" dir="8100000" algn="tr" rotWithShape="0">
              <a:prstClr val="black">
                <a:alpha val="40000"/>
              </a:prstClr>
            </a:outerShdw>
          </a:effectLst>
        </p:spPr>
      </p:pic>
      <p:sp>
        <p:nvSpPr>
          <p:cNvPr id="20" name="TextBox 19">
            <a:extLst>
              <a:ext uri="{FF2B5EF4-FFF2-40B4-BE49-F238E27FC236}">
                <a16:creationId xmlns:a16="http://schemas.microsoft.com/office/drawing/2014/main" id="{142008B0-16DB-4295-8421-70EB1137CCBA}"/>
              </a:ext>
            </a:extLst>
          </p:cNvPr>
          <p:cNvSpPr txBox="1"/>
          <p:nvPr/>
        </p:nvSpPr>
        <p:spPr>
          <a:xfrm>
            <a:off x="6041948" y="4123502"/>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Sian</a:t>
            </a:r>
          </a:p>
        </p:txBody>
      </p:sp>
      <p:pic>
        <p:nvPicPr>
          <p:cNvPr id="9" name="Picture 8">
            <a:extLst>
              <a:ext uri="{FF2B5EF4-FFF2-40B4-BE49-F238E27FC236}">
                <a16:creationId xmlns:a16="http://schemas.microsoft.com/office/drawing/2014/main" id="{0744E7A1-2844-4D4B-9DDA-4BC6C84DB2C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4946" y="1603486"/>
            <a:ext cx="1511854" cy="2015805"/>
          </a:xfrm>
          <a:prstGeom prst="rect">
            <a:avLst/>
          </a:prstGeom>
          <a:ln w="38100">
            <a:solidFill>
              <a:schemeClr val="tx1"/>
            </a:solidFill>
          </a:ln>
          <a:effectLst>
            <a:outerShdw blurRad="50800" dist="38100" dir="8100000" algn="tr" rotWithShape="0">
              <a:prstClr val="black">
                <a:alpha val="40000"/>
              </a:prstClr>
            </a:outerShdw>
          </a:effectLst>
        </p:spPr>
      </p:pic>
      <p:sp>
        <p:nvSpPr>
          <p:cNvPr id="21" name="TextBox 20">
            <a:extLst>
              <a:ext uri="{FF2B5EF4-FFF2-40B4-BE49-F238E27FC236}">
                <a16:creationId xmlns:a16="http://schemas.microsoft.com/office/drawing/2014/main" id="{59168ECF-F061-4948-B943-B13578BFE51C}"/>
              </a:ext>
            </a:extLst>
          </p:cNvPr>
          <p:cNvSpPr txBox="1"/>
          <p:nvPr/>
        </p:nvSpPr>
        <p:spPr>
          <a:xfrm>
            <a:off x="7686498" y="3712842"/>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Velina</a:t>
            </a:r>
          </a:p>
        </p:txBody>
      </p:sp>
    </p:spTree>
    <p:extLst>
      <p:ext uri="{BB962C8B-B14F-4D97-AF65-F5344CB8AC3E}">
        <p14:creationId xmlns:p14="http://schemas.microsoft.com/office/powerpoint/2010/main" val="57244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8A6A-D9FB-4CD3-9D5B-EE4FE8CDFD61}"/>
              </a:ext>
            </a:extLst>
          </p:cNvPr>
          <p:cNvSpPr>
            <a:spLocks noGrp="1"/>
          </p:cNvSpPr>
          <p:nvPr>
            <p:ph type="title"/>
          </p:nvPr>
        </p:nvSpPr>
        <p:spPr/>
        <p:txBody>
          <a:bodyPr/>
          <a:lstStyle/>
          <a:p>
            <a:r>
              <a:rPr lang="en-GB"/>
              <a:t>Accessibility Allies! </a:t>
            </a:r>
            <a:r>
              <a:rPr lang="en-GB">
                <a:solidFill>
                  <a:schemeClr val="bg1"/>
                </a:solidFill>
              </a:rPr>
              <a:t>2</a:t>
            </a:r>
          </a:p>
        </p:txBody>
      </p:sp>
      <p:graphicFrame>
        <p:nvGraphicFramePr>
          <p:cNvPr id="4" name="Content Placeholder 3" descr="Accessibility Allies&#10; Preparation and initiation&#10; Course remediation work&#10; Additional activities&#10; Reflecting on the internship&#10;">
            <a:extLst>
              <a:ext uri="{FF2B5EF4-FFF2-40B4-BE49-F238E27FC236}">
                <a16:creationId xmlns:a16="http://schemas.microsoft.com/office/drawing/2014/main" id="{61EB9DDA-60CE-488C-8AD3-258CC332873B}"/>
              </a:ext>
            </a:extLst>
          </p:cNvPr>
          <p:cNvGraphicFramePr>
            <a:graphicFrameLocks noGrp="1"/>
          </p:cNvGraphicFramePr>
          <p:nvPr>
            <p:ph idx="1"/>
            <p:extLst>
              <p:ext uri="{D42A27DB-BD31-4B8C-83A1-F6EECF244321}">
                <p14:modId xmlns:p14="http://schemas.microsoft.com/office/powerpoint/2010/main" val="128236480"/>
              </p:ext>
            </p:extLst>
          </p:nvPr>
        </p:nvGraphicFramePr>
        <p:xfrm>
          <a:off x="457200" y="1638300"/>
          <a:ext cx="8229600" cy="277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2828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497D-A356-416D-A7A2-6D683B9F48C8}"/>
              </a:ext>
            </a:extLst>
          </p:cNvPr>
          <p:cNvSpPr>
            <a:spLocks noGrp="1"/>
          </p:cNvSpPr>
          <p:nvPr>
            <p:ph type="title"/>
          </p:nvPr>
        </p:nvSpPr>
        <p:spPr/>
        <p:txBody>
          <a:bodyPr/>
          <a:lstStyle/>
          <a:p>
            <a:r>
              <a:rPr lang="en-GB"/>
              <a:t>Using MS Planner to build a Kanban board </a:t>
            </a:r>
            <a:r>
              <a:rPr lang="en-GB">
                <a:solidFill>
                  <a:schemeClr val="bg1"/>
                </a:solidFill>
              </a:rPr>
              <a:t>2</a:t>
            </a:r>
          </a:p>
        </p:txBody>
      </p:sp>
      <p:pic>
        <p:nvPicPr>
          <p:cNvPr id="5" name="Content Placeholder 4" descr="Kanban board example showing a variety of modules under different columns. The column heading are:&#10;&#10;Pool of possible modules.&#10;No response&#10;Invitation rejected&#10;Ready to start&#10;In progress&#10;Awaiting content&#10;Completed&#10;&#10;">
            <a:extLst>
              <a:ext uri="{FF2B5EF4-FFF2-40B4-BE49-F238E27FC236}">
                <a16:creationId xmlns:a16="http://schemas.microsoft.com/office/drawing/2014/main" id="{3C9B4B6B-3AEF-4B28-A9CF-43007AA89928}"/>
              </a:ext>
            </a:extLst>
          </p:cNvPr>
          <p:cNvPicPr>
            <a:picLocks noGrp="1" noChangeAspect="1"/>
          </p:cNvPicPr>
          <p:nvPr>
            <p:ph idx="1"/>
          </p:nvPr>
        </p:nvPicPr>
        <p:blipFill>
          <a:blip r:embed="rId3"/>
          <a:stretch>
            <a:fillRect/>
          </a:stretch>
        </p:blipFill>
        <p:spPr>
          <a:xfrm>
            <a:off x="589242" y="1621767"/>
            <a:ext cx="7965516" cy="2741428"/>
          </a:xfrm>
          <a:ln w="38100">
            <a:solidFill>
              <a:schemeClr val="tx1"/>
            </a:solidFill>
          </a:ln>
        </p:spPr>
      </p:pic>
    </p:spTree>
    <p:extLst>
      <p:ext uri="{BB962C8B-B14F-4D97-AF65-F5344CB8AC3E}">
        <p14:creationId xmlns:p14="http://schemas.microsoft.com/office/powerpoint/2010/main" val="3675785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AA32-73C9-49F9-A488-34AB7817226D}"/>
              </a:ext>
            </a:extLst>
          </p:cNvPr>
          <p:cNvSpPr>
            <a:spLocks noGrp="1"/>
          </p:cNvSpPr>
          <p:nvPr>
            <p:ph type="title"/>
          </p:nvPr>
        </p:nvSpPr>
        <p:spPr>
          <a:xfrm>
            <a:off x="457200" y="635000"/>
            <a:ext cx="8229600" cy="857250"/>
          </a:xfrm>
        </p:spPr>
        <p:txBody>
          <a:bodyPr wrap="square" anchor="b">
            <a:normAutofit/>
          </a:bodyPr>
          <a:lstStyle/>
          <a:p>
            <a:r>
              <a:rPr lang="en-GB"/>
              <a:t>Supporting Remediation activities</a:t>
            </a:r>
          </a:p>
        </p:txBody>
      </p:sp>
      <p:graphicFrame>
        <p:nvGraphicFramePr>
          <p:cNvPr id="5" name="Content Placeholder 2" descr="Discuss issues via Teams and in stand-ups&#10;Accessibility subject matter experts available via chat&#10;Weekly reports and OneNote notebooks&#10;Collating examples of inaccessible content and frequently voiced concerns of academic colleagues&#10;">
            <a:extLst>
              <a:ext uri="{FF2B5EF4-FFF2-40B4-BE49-F238E27FC236}">
                <a16:creationId xmlns:a16="http://schemas.microsoft.com/office/drawing/2014/main" id="{BE11F827-2FDE-47F2-8FBB-79496CB652C3}"/>
              </a:ext>
            </a:extLst>
          </p:cNvPr>
          <p:cNvGraphicFramePr>
            <a:graphicFrameLocks noGrp="1"/>
          </p:cNvGraphicFramePr>
          <p:nvPr>
            <p:ph idx="1"/>
            <p:extLst>
              <p:ext uri="{D42A27DB-BD31-4B8C-83A1-F6EECF244321}">
                <p14:modId xmlns:p14="http://schemas.microsoft.com/office/powerpoint/2010/main" val="1448203302"/>
              </p:ext>
            </p:extLst>
          </p:nvPr>
        </p:nvGraphicFramePr>
        <p:xfrm>
          <a:off x="457200" y="1638300"/>
          <a:ext cx="8229600" cy="2743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8782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A410-817F-40F9-BDC0-E655F9EBD46F}"/>
              </a:ext>
            </a:extLst>
          </p:cNvPr>
          <p:cNvSpPr>
            <a:spLocks noGrp="1"/>
          </p:cNvSpPr>
          <p:nvPr>
            <p:ph type="title"/>
          </p:nvPr>
        </p:nvSpPr>
        <p:spPr>
          <a:xfrm>
            <a:off x="457200" y="571501"/>
            <a:ext cx="8229600" cy="800298"/>
          </a:xfrm>
        </p:spPr>
        <p:txBody>
          <a:bodyPr wrap="square" anchor="b">
            <a:normAutofit/>
          </a:bodyPr>
          <a:lstStyle/>
          <a:p>
            <a:r>
              <a:rPr lang="en-GB"/>
              <a:t>Most common remediation techniques</a:t>
            </a:r>
          </a:p>
        </p:txBody>
      </p:sp>
      <p:graphicFrame>
        <p:nvGraphicFramePr>
          <p:cNvPr id="5" name="Content Placeholder 2" descr="Taking content out of tables that were not used for tabular data&#10;Alternative text on diagrams &#10;Fixing contrast issues &#10;Applying / fixing headings&#10;Grouping items &#10;Reading order&#10;Linking scans of journal articles to their original online version&#10;">
            <a:extLst>
              <a:ext uri="{FF2B5EF4-FFF2-40B4-BE49-F238E27FC236}">
                <a16:creationId xmlns:a16="http://schemas.microsoft.com/office/drawing/2014/main" id="{C08EB2E5-48CC-455A-9307-A831D98524EA}"/>
              </a:ext>
            </a:extLst>
          </p:cNvPr>
          <p:cNvGraphicFramePr>
            <a:graphicFrameLocks noGrp="1"/>
          </p:cNvGraphicFramePr>
          <p:nvPr>
            <p:ph idx="1"/>
            <p:extLst>
              <p:ext uri="{D42A27DB-BD31-4B8C-83A1-F6EECF244321}">
                <p14:modId xmlns:p14="http://schemas.microsoft.com/office/powerpoint/2010/main" val="233670615"/>
              </p:ext>
            </p:extLst>
          </p:nvPr>
        </p:nvGraphicFramePr>
        <p:xfrm>
          <a:off x="1468647" y="1613139"/>
          <a:ext cx="6206706" cy="2769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007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57752E-6681-422E-B415-B1FE869320F9}"/>
              </a:ext>
            </a:extLst>
          </p:cNvPr>
          <p:cNvSpPr>
            <a:spLocks noGrp="1"/>
          </p:cNvSpPr>
          <p:nvPr>
            <p:ph type="title"/>
          </p:nvPr>
        </p:nvSpPr>
        <p:spPr/>
        <p:txBody>
          <a:bodyPr/>
          <a:lstStyle/>
          <a:p>
            <a:r>
              <a:rPr lang="en-GB"/>
              <a:t>Who are we?</a:t>
            </a:r>
          </a:p>
        </p:txBody>
      </p:sp>
      <p:pic>
        <p:nvPicPr>
          <p:cNvPr id="4" name="Picture 3" descr="Dr Sarah Fielding">
            <a:extLst>
              <a:ext uri="{FF2B5EF4-FFF2-40B4-BE49-F238E27FC236}">
                <a16:creationId xmlns:a16="http://schemas.microsoft.com/office/drawing/2014/main" id="{840576DE-90AC-4A64-9E5B-08C80CCBF8DB}"/>
              </a:ext>
            </a:extLst>
          </p:cNvPr>
          <p:cNvPicPr>
            <a:picLocks noChangeAspect="1"/>
          </p:cNvPicPr>
          <p:nvPr/>
        </p:nvPicPr>
        <p:blipFill>
          <a:blip r:embed="rId3"/>
          <a:stretch>
            <a:fillRect/>
          </a:stretch>
        </p:blipFill>
        <p:spPr>
          <a:xfrm>
            <a:off x="457200" y="1665733"/>
            <a:ext cx="1706923" cy="1706923"/>
          </a:xfrm>
          <a:prstGeom prst="rect">
            <a:avLst/>
          </a:prstGeom>
          <a:ln w="38100">
            <a:solidFill>
              <a:schemeClr val="tx1"/>
            </a:solidFill>
          </a:ln>
        </p:spPr>
      </p:pic>
      <p:sp>
        <p:nvSpPr>
          <p:cNvPr id="8" name="TextBox 7">
            <a:extLst>
              <a:ext uri="{FF2B5EF4-FFF2-40B4-BE49-F238E27FC236}">
                <a16:creationId xmlns:a16="http://schemas.microsoft.com/office/drawing/2014/main" id="{6C21B203-D06D-46D0-AD98-CD59BB68777F}"/>
              </a:ext>
            </a:extLst>
          </p:cNvPr>
          <p:cNvSpPr txBox="1"/>
          <p:nvPr/>
        </p:nvSpPr>
        <p:spPr>
          <a:xfrm>
            <a:off x="457200" y="3419828"/>
            <a:ext cx="2000604" cy="95410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Dr Sarah Fielding</a:t>
            </a:r>
          </a:p>
          <a:p>
            <a:r>
              <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rPr>
              <a:t>Digital Learning Team Manager </a:t>
            </a:r>
          </a:p>
          <a:p>
            <a:r>
              <a:rPr lang="en-GB" sz="1400">
                <a:effectLst/>
                <a:latin typeface="Arial" panose="020B0604020202020204" pitchFamily="34" charset="0"/>
                <a:ea typeface="Calibri" panose="020F0502020204030204" pitchFamily="34" charset="0"/>
                <a:cs typeface="Arial" panose="020B0604020202020204" pitchFamily="34" charset="0"/>
                <a:hlinkClick r:id="rId4"/>
              </a:rPr>
              <a:t>@Shieldingafar</a:t>
            </a:r>
            <a:r>
              <a:rPr lang="en-GB" sz="1400">
                <a:effectLst/>
                <a:latin typeface="Arial" panose="020B0604020202020204" pitchFamily="34" charset="0"/>
                <a:ea typeface="Calibri" panose="020F0502020204030204" pitchFamily="34" charset="0"/>
                <a:cs typeface="Arial" panose="020B0604020202020204" pitchFamily="34" charset="0"/>
              </a:rPr>
              <a:t> </a:t>
            </a:r>
            <a:endParaRPr lang="en-GB" sz="1400">
              <a:latin typeface="Arial" panose="020B0604020202020204" pitchFamily="34" charset="0"/>
              <a:cs typeface="Arial" panose="020B0604020202020204" pitchFamily="34" charset="0"/>
            </a:endParaRPr>
          </a:p>
        </p:txBody>
      </p:sp>
      <p:pic>
        <p:nvPicPr>
          <p:cNvPr id="6" name="Picture 5" descr="Matthew Deeprose">
            <a:extLst>
              <a:ext uri="{FF2B5EF4-FFF2-40B4-BE49-F238E27FC236}">
                <a16:creationId xmlns:a16="http://schemas.microsoft.com/office/drawing/2014/main" id="{7BD587BF-A3A9-4CF2-9650-9371B94D2BF9}"/>
              </a:ext>
            </a:extLst>
          </p:cNvPr>
          <p:cNvPicPr>
            <a:picLocks noChangeAspect="1"/>
          </p:cNvPicPr>
          <p:nvPr/>
        </p:nvPicPr>
        <p:blipFill>
          <a:blip r:embed="rId5"/>
          <a:stretch>
            <a:fillRect/>
          </a:stretch>
        </p:blipFill>
        <p:spPr>
          <a:xfrm>
            <a:off x="3690000" y="1665733"/>
            <a:ext cx="1706923" cy="1706923"/>
          </a:xfrm>
          <a:prstGeom prst="rect">
            <a:avLst/>
          </a:prstGeom>
          <a:ln w="38100">
            <a:solidFill>
              <a:schemeClr val="tx1"/>
            </a:solidFill>
          </a:ln>
        </p:spPr>
      </p:pic>
      <p:sp>
        <p:nvSpPr>
          <p:cNvPr id="11" name="TextBox 10">
            <a:extLst>
              <a:ext uri="{FF2B5EF4-FFF2-40B4-BE49-F238E27FC236}">
                <a16:creationId xmlns:a16="http://schemas.microsoft.com/office/drawing/2014/main" id="{1A173C0C-8797-4AF4-BE37-B46E7845B4F3}"/>
              </a:ext>
            </a:extLst>
          </p:cNvPr>
          <p:cNvSpPr txBox="1"/>
          <p:nvPr/>
        </p:nvSpPr>
        <p:spPr>
          <a:xfrm>
            <a:off x="3690000" y="3419828"/>
            <a:ext cx="1913518" cy="95410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Matthew Deeprose</a:t>
            </a:r>
          </a:p>
          <a:p>
            <a:r>
              <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rPr>
              <a:t>Senior Learning Designer</a:t>
            </a:r>
          </a:p>
          <a:p>
            <a:r>
              <a:rPr lang="en-GB" sz="1400">
                <a:solidFill>
                  <a:srgbClr val="005C6E"/>
                </a:solidFill>
                <a:latin typeface="Arial" panose="020B0604020202020204" pitchFamily="34" charset="0"/>
                <a:ea typeface="Calibri" panose="020F0502020204030204" pitchFamily="34" charset="0"/>
                <a:cs typeface="Arial" panose="020B0604020202020204" pitchFamily="34" charset="0"/>
                <a:hlinkClick r:id="rId6"/>
              </a:rPr>
              <a:t>@vleguru</a:t>
            </a:r>
            <a:endPar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descr="Luke Searle">
            <a:extLst>
              <a:ext uri="{FF2B5EF4-FFF2-40B4-BE49-F238E27FC236}">
                <a16:creationId xmlns:a16="http://schemas.microsoft.com/office/drawing/2014/main" id="{9214944E-AE25-4011-A87D-AD5FB821C3F4}"/>
              </a:ext>
            </a:extLst>
          </p:cNvPr>
          <p:cNvPicPr>
            <a:picLocks noChangeAspect="1"/>
          </p:cNvPicPr>
          <p:nvPr/>
        </p:nvPicPr>
        <p:blipFill>
          <a:blip r:embed="rId7"/>
          <a:stretch>
            <a:fillRect/>
          </a:stretch>
        </p:blipFill>
        <p:spPr>
          <a:xfrm>
            <a:off x="6922800" y="1668251"/>
            <a:ext cx="1573548" cy="1704677"/>
          </a:xfrm>
          <a:prstGeom prst="rect">
            <a:avLst/>
          </a:prstGeom>
          <a:ln w="38100">
            <a:solidFill>
              <a:schemeClr val="tx1"/>
            </a:solidFill>
          </a:ln>
        </p:spPr>
      </p:pic>
      <p:sp>
        <p:nvSpPr>
          <p:cNvPr id="12" name="TextBox 11">
            <a:extLst>
              <a:ext uri="{FF2B5EF4-FFF2-40B4-BE49-F238E27FC236}">
                <a16:creationId xmlns:a16="http://schemas.microsoft.com/office/drawing/2014/main" id="{5ED29EEE-BE7D-4ACA-82E1-E89C8AB14FB6}"/>
              </a:ext>
            </a:extLst>
          </p:cNvPr>
          <p:cNvSpPr txBox="1"/>
          <p:nvPr/>
        </p:nvSpPr>
        <p:spPr>
          <a:xfrm>
            <a:off x="6835714" y="3378451"/>
            <a:ext cx="1913518" cy="738664"/>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Luke Searle</a:t>
            </a:r>
          </a:p>
          <a:p>
            <a:r>
              <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rPr>
              <a:t>Learning Designer</a:t>
            </a:r>
          </a:p>
          <a:p>
            <a:r>
              <a:rPr lang="en-GB" sz="1400">
                <a:solidFill>
                  <a:srgbClr val="005C6E"/>
                </a:solidFill>
                <a:latin typeface="Arial" panose="020B0604020202020204" pitchFamily="34" charset="0"/>
                <a:ea typeface="Calibri" panose="020F0502020204030204" pitchFamily="34" charset="0"/>
                <a:cs typeface="Arial" panose="020B0604020202020204" pitchFamily="34" charset="0"/>
                <a:hlinkClick r:id="rId8"/>
              </a:rPr>
              <a:t>@LukedInLearning</a:t>
            </a:r>
            <a:endPar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Lightning Bolt 8">
            <a:extLst>
              <a:ext uri="{FF2B5EF4-FFF2-40B4-BE49-F238E27FC236}">
                <a16:creationId xmlns:a16="http://schemas.microsoft.com/office/drawing/2014/main" id="{28467CA2-78E8-4F06-A7BC-F52D4E7FD9F8}"/>
              </a:ext>
              <a:ext uri="{C183D7F6-B498-43B3-948B-1728B52AA6E4}">
                <adec:decorative xmlns:adec="http://schemas.microsoft.com/office/drawing/2017/decorative" val="1"/>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1E21FA81-A9A5-41E0-B5CE-B0754B82B2A7}"/>
              </a:ext>
              <a:ext uri="{C183D7F6-B498-43B3-948B-1728B52AA6E4}">
                <adec:decorative xmlns:adec="http://schemas.microsoft.com/office/drawing/2017/decorative" val="1"/>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712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A454B2D-5C3F-4037-93B5-68EBF07803C7}"/>
              </a:ext>
            </a:extLst>
          </p:cNvPr>
          <p:cNvSpPr>
            <a:spLocks noGrp="1"/>
          </p:cNvSpPr>
          <p:nvPr>
            <p:ph type="title"/>
          </p:nvPr>
        </p:nvSpPr>
        <p:spPr/>
        <p:txBody>
          <a:bodyPr/>
          <a:lstStyle/>
          <a:p>
            <a:r>
              <a:rPr lang="en-GB"/>
              <a:t>Subject matter expertise required?</a:t>
            </a:r>
            <a:endParaRPr lang="en-US"/>
          </a:p>
        </p:txBody>
      </p:sp>
      <p:graphicFrame>
        <p:nvGraphicFramePr>
          <p:cNvPr id="8" name="Content Placeholder 5" descr="Headings&#10;Contrast&#10;Pictures of text&#10;Colour as only form of meaning.&#10;Tables&#10;Alternative text for some images&#10;">
            <a:extLst>
              <a:ext uri="{FF2B5EF4-FFF2-40B4-BE49-F238E27FC236}">
                <a16:creationId xmlns:a16="http://schemas.microsoft.com/office/drawing/2014/main" id="{1074B134-2727-4B89-B6C4-608EF52A31B0}"/>
              </a:ext>
            </a:extLst>
          </p:cNvPr>
          <p:cNvGraphicFramePr>
            <a:graphicFrameLocks noGrp="1"/>
          </p:cNvGraphicFramePr>
          <p:nvPr>
            <p:ph sz="half" idx="1"/>
            <p:extLst>
              <p:ext uri="{D42A27DB-BD31-4B8C-83A1-F6EECF244321}">
                <p14:modId xmlns:p14="http://schemas.microsoft.com/office/powerpoint/2010/main" val="2666476723"/>
              </p:ext>
            </p:extLst>
          </p:nvPr>
        </p:nvGraphicFramePr>
        <p:xfrm>
          <a:off x="457200" y="1638300"/>
          <a:ext cx="4038600" cy="292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5" descr="Alternative text for some images&#10;">
            <a:extLst>
              <a:ext uri="{FF2B5EF4-FFF2-40B4-BE49-F238E27FC236}">
                <a16:creationId xmlns:a16="http://schemas.microsoft.com/office/drawing/2014/main" id="{B35EE95D-C7FC-4B13-A2AD-6EBD711D1BB4}"/>
              </a:ext>
            </a:extLst>
          </p:cNvPr>
          <p:cNvGraphicFramePr>
            <a:graphicFrameLocks noGrp="1"/>
          </p:cNvGraphicFramePr>
          <p:nvPr>
            <p:ph sz="half" idx="2"/>
            <p:extLst>
              <p:ext uri="{D42A27DB-BD31-4B8C-83A1-F6EECF244321}">
                <p14:modId xmlns:p14="http://schemas.microsoft.com/office/powerpoint/2010/main" val="553930678"/>
              </p:ext>
            </p:extLst>
          </p:nvPr>
        </p:nvGraphicFramePr>
        <p:xfrm>
          <a:off x="4865298" y="1638300"/>
          <a:ext cx="3821501" cy="292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4" name="Straight Connector 3">
            <a:extLst>
              <a:ext uri="{FF2B5EF4-FFF2-40B4-BE49-F238E27FC236}">
                <a16:creationId xmlns:a16="http://schemas.microsoft.com/office/drawing/2014/main" id="{B764B2E6-F121-49B7-884C-BB9E0C2726E7}"/>
              </a:ext>
            </a:extLst>
          </p:cNvPr>
          <p:cNvCxnSpPr>
            <a:cxnSpLocks/>
          </p:cNvCxnSpPr>
          <p:nvPr/>
        </p:nvCxnSpPr>
        <p:spPr>
          <a:xfrm>
            <a:off x="4692765" y="1707311"/>
            <a:ext cx="0" cy="2580017"/>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6E64CE4-412F-4C76-9101-4639086A673B}"/>
              </a:ext>
            </a:extLst>
          </p:cNvPr>
          <p:cNvSpPr txBox="1"/>
          <p:nvPr/>
        </p:nvSpPr>
        <p:spPr>
          <a:xfrm>
            <a:off x="395368" y="1570008"/>
            <a:ext cx="3581410" cy="369332"/>
          </a:xfrm>
          <a:prstGeom prst="rect">
            <a:avLst/>
          </a:prstGeom>
          <a:noFill/>
        </p:spPr>
        <p:txBody>
          <a:bodyPr wrap="square" rtlCol="0">
            <a:spAutoFit/>
          </a:bodyPr>
          <a:lstStyle/>
          <a:p>
            <a:pPr algn="ctr"/>
            <a:r>
              <a:rPr lang="en-GB"/>
              <a:t>No</a:t>
            </a:r>
          </a:p>
        </p:txBody>
      </p:sp>
      <p:sp>
        <p:nvSpPr>
          <p:cNvPr id="9" name="TextBox 8">
            <a:extLst>
              <a:ext uri="{FF2B5EF4-FFF2-40B4-BE49-F238E27FC236}">
                <a16:creationId xmlns:a16="http://schemas.microsoft.com/office/drawing/2014/main" id="{5AB5C6FF-EA9F-48AA-86FB-12928350C5DE}"/>
              </a:ext>
            </a:extLst>
          </p:cNvPr>
          <p:cNvSpPr txBox="1"/>
          <p:nvPr/>
        </p:nvSpPr>
        <p:spPr>
          <a:xfrm>
            <a:off x="4572000" y="1638300"/>
            <a:ext cx="4038599" cy="369332"/>
          </a:xfrm>
          <a:prstGeom prst="rect">
            <a:avLst/>
          </a:prstGeom>
          <a:noFill/>
        </p:spPr>
        <p:txBody>
          <a:bodyPr wrap="square" rtlCol="0">
            <a:spAutoFit/>
          </a:bodyPr>
          <a:lstStyle/>
          <a:p>
            <a:pPr algn="ctr"/>
            <a:r>
              <a:rPr lang="en-GB"/>
              <a:t>Yes</a:t>
            </a:r>
          </a:p>
        </p:txBody>
      </p:sp>
    </p:spTree>
    <p:extLst>
      <p:ext uri="{BB962C8B-B14F-4D97-AF65-F5344CB8AC3E}">
        <p14:creationId xmlns:p14="http://schemas.microsoft.com/office/powerpoint/2010/main" val="336286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A0E5-9BFF-48B7-BDBE-615331CDF1DD}"/>
              </a:ext>
            </a:extLst>
          </p:cNvPr>
          <p:cNvSpPr>
            <a:spLocks noGrp="1"/>
          </p:cNvSpPr>
          <p:nvPr>
            <p:ph type="title"/>
          </p:nvPr>
        </p:nvSpPr>
        <p:spPr>
          <a:xfrm>
            <a:off x="457200" y="571501"/>
            <a:ext cx="8229600" cy="800298"/>
          </a:xfrm>
        </p:spPr>
        <p:txBody>
          <a:bodyPr wrap="square" anchor="b">
            <a:normAutofit/>
          </a:bodyPr>
          <a:lstStyle/>
          <a:p>
            <a:r>
              <a:rPr lang="en-GB"/>
              <a:t>Debriefing the module leads</a:t>
            </a:r>
          </a:p>
        </p:txBody>
      </p:sp>
      <p:pic>
        <p:nvPicPr>
          <p:cNvPr id="6" name="Content Placeholder 5" descr="Illustration of an online meeting.">
            <a:extLst>
              <a:ext uri="{FF2B5EF4-FFF2-40B4-BE49-F238E27FC236}">
                <a16:creationId xmlns:a16="http://schemas.microsoft.com/office/drawing/2014/main" id="{F48A60D9-7E95-4511-B136-43DBC17D7519}"/>
              </a:ext>
            </a:extLst>
          </p:cNvPr>
          <p:cNvPicPr>
            <a:picLocks noGrp="1" noChangeAspect="1"/>
          </p:cNvPicPr>
          <p:nvPr>
            <p:ph sz="half" idx="1"/>
          </p:nvPr>
        </p:nvPicPr>
        <p:blipFill rotWithShape="1">
          <a:blip r:embed="rId3"/>
          <a:srcRect l="2406" r="-4" b="-4"/>
          <a:stretch/>
        </p:blipFill>
        <p:spPr>
          <a:xfrm>
            <a:off x="457200" y="1638901"/>
            <a:ext cx="3748496" cy="2717439"/>
          </a:xfrm>
          <a:noFill/>
          <a:ln w="38100">
            <a:solidFill>
              <a:schemeClr val="tx1"/>
            </a:solidFill>
          </a:ln>
        </p:spPr>
      </p:pic>
      <p:sp>
        <p:nvSpPr>
          <p:cNvPr id="8" name="Content Placeholder 3">
            <a:extLst>
              <a:ext uri="{FF2B5EF4-FFF2-40B4-BE49-F238E27FC236}">
                <a16:creationId xmlns:a16="http://schemas.microsoft.com/office/drawing/2014/main" id="{6200CCA4-DF6D-4105-90CF-B39A0B610558}"/>
              </a:ext>
            </a:extLst>
          </p:cNvPr>
          <p:cNvSpPr>
            <a:spLocks noGrp="1"/>
          </p:cNvSpPr>
          <p:nvPr>
            <p:ph sz="half" idx="2"/>
          </p:nvPr>
        </p:nvSpPr>
        <p:spPr>
          <a:xfrm>
            <a:off x="4648200" y="1638901"/>
            <a:ext cx="4038600" cy="2717440"/>
          </a:xfrm>
        </p:spPr>
        <p:txBody>
          <a:bodyPr anchor="ctr">
            <a:normAutofit fontScale="85000" lnSpcReduction="20000"/>
          </a:bodyPr>
          <a:lstStyle/>
          <a:p>
            <a:pPr marL="0" indent="0">
              <a:buNone/>
            </a:pPr>
            <a:r>
              <a:rPr lang="en-US"/>
              <a:t>Led by the Ally using a presentation template.</a:t>
            </a:r>
          </a:p>
          <a:p>
            <a:pPr marL="0" indent="0">
              <a:buNone/>
            </a:pPr>
            <a:endParaRPr lang="en-US"/>
          </a:p>
          <a:p>
            <a:pPr marL="0" indent="0">
              <a:buNone/>
            </a:pPr>
            <a:r>
              <a:rPr lang="en-US"/>
              <a:t>Topics included:</a:t>
            </a:r>
          </a:p>
          <a:p>
            <a:r>
              <a:rPr lang="en-US"/>
              <a:t>Introducing the Ally and the project.</a:t>
            </a:r>
          </a:p>
          <a:p>
            <a:r>
              <a:rPr lang="en-US"/>
              <a:t>Details of remediation work:</a:t>
            </a:r>
          </a:p>
          <a:p>
            <a:pPr lvl="1"/>
            <a:r>
              <a:rPr lang="en-US"/>
              <a:t>Change in score</a:t>
            </a:r>
          </a:p>
          <a:p>
            <a:pPr lvl="1"/>
            <a:r>
              <a:rPr lang="en-US"/>
              <a:t>Common types of remediation</a:t>
            </a:r>
          </a:p>
          <a:p>
            <a:r>
              <a:rPr lang="en-US"/>
              <a:t>Further guidance</a:t>
            </a:r>
          </a:p>
        </p:txBody>
      </p:sp>
    </p:spTree>
    <p:extLst>
      <p:ext uri="{BB962C8B-B14F-4D97-AF65-F5344CB8AC3E}">
        <p14:creationId xmlns:p14="http://schemas.microsoft.com/office/powerpoint/2010/main" val="103195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D222-372A-485C-9327-1BB32C147709}"/>
              </a:ext>
            </a:extLst>
          </p:cNvPr>
          <p:cNvSpPr>
            <a:spLocks noGrp="1"/>
          </p:cNvSpPr>
          <p:nvPr>
            <p:ph type="title"/>
          </p:nvPr>
        </p:nvSpPr>
        <p:spPr>
          <a:xfrm>
            <a:off x="457200" y="635000"/>
            <a:ext cx="8229600" cy="857250"/>
          </a:xfrm>
        </p:spPr>
        <p:txBody>
          <a:bodyPr wrap="square" anchor="b">
            <a:normAutofit/>
          </a:bodyPr>
          <a:lstStyle/>
          <a:p>
            <a:r>
              <a:rPr lang="en-GB"/>
              <a:t>Let’s hear from our interns!</a:t>
            </a:r>
          </a:p>
        </p:txBody>
      </p:sp>
      <p:pic>
        <p:nvPicPr>
          <p:cNvPr id="6" name="allies_1" descr="What are the challenges and opportunities of content remediation and digital accessibility?&#10;&#10;Velina:&#10;Among the challenges, the most common one was the missing heading structure. Without one, a document would not be easy to navigate with a screen reader and other assistive technology. For me this was a priority fix, as it had the most impact on perceiving content by people relying on such software. Another commonly bad practice I met is numerous photos of text, or scans of text books. Content creators could have had various reasons for choosing such a way to present their course material. But in any case I believe it’s poor practice, and could easily be turned around to meet their goals, while also being accessible.&#10;&#10;&#10;Sian:&#10;Portraying to a lecturer exactly how you’re going to edit their content is a big challenge. They’ve obviously spent a lot of time on their module, so you need to talk to them about how you’re going to edit their content – to make sure they entrust you in that process. Digital accessibility is crucial to a lot of people, which is why it’s so important to educate how it can help people, and how it can be implemented all over the University.&#10;&#10;Velina:&#10;The opportunities to improve digital accessibility are endless, and our efforts should never end. With each slight change and small step we get closer to providing equal access for everyone. That said, while reviewing some of the inaccessible practices during the internship we could find some minor issues in the software that has been used in the University. One of my courses [I remediated] used a [word] cloud representation of responses to an online poll was being flagged as having a contrast issue, which meant that the contrast of the colours used in the text and background was not enough, making it hard to read. So, we then contacted the platform, making them aware of the issue. And they uploaded a new interface, so that it accommodates for everyone’s needs.&#10;&#10;">
            <a:hlinkClick r:id="" action="ppaction://media"/>
            <a:extLst>
              <a:ext uri="{FF2B5EF4-FFF2-40B4-BE49-F238E27FC236}">
                <a16:creationId xmlns:a16="http://schemas.microsoft.com/office/drawing/2014/main" id="{66543259-5956-477F-9034-F1E5E791B75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45536" y="1629673"/>
            <a:ext cx="4852927" cy="2729955"/>
          </a:xfrm>
          <a:ln w="38100">
            <a:solidFill>
              <a:schemeClr val="tx1"/>
            </a:solidFill>
          </a:ln>
        </p:spPr>
      </p:pic>
    </p:spTree>
    <p:extLst>
      <p:ext uri="{BB962C8B-B14F-4D97-AF65-F5344CB8AC3E}">
        <p14:creationId xmlns:p14="http://schemas.microsoft.com/office/powerpoint/2010/main" val="420694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8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8A6A-D9FB-4CD3-9D5B-EE4FE8CDFD61}"/>
              </a:ext>
            </a:extLst>
          </p:cNvPr>
          <p:cNvSpPr>
            <a:spLocks noGrp="1"/>
          </p:cNvSpPr>
          <p:nvPr>
            <p:ph type="title"/>
          </p:nvPr>
        </p:nvSpPr>
        <p:spPr/>
        <p:txBody>
          <a:bodyPr/>
          <a:lstStyle/>
          <a:p>
            <a:r>
              <a:rPr lang="en-GB"/>
              <a:t>Accessibility Allies! </a:t>
            </a:r>
            <a:r>
              <a:rPr lang="en-GB">
                <a:solidFill>
                  <a:schemeClr val="bg1"/>
                </a:solidFill>
              </a:rPr>
              <a:t>3</a:t>
            </a:r>
          </a:p>
        </p:txBody>
      </p:sp>
      <p:graphicFrame>
        <p:nvGraphicFramePr>
          <p:cNvPr id="4" name="Content Placeholder 3" descr="Accessibility Allies&#10; Preparation and initiation&#10; Course remediation work&#10; Additional activities&#10; Reflecting on the internship&#10;">
            <a:extLst>
              <a:ext uri="{FF2B5EF4-FFF2-40B4-BE49-F238E27FC236}">
                <a16:creationId xmlns:a16="http://schemas.microsoft.com/office/drawing/2014/main" id="{61EB9DDA-60CE-488C-8AD3-258CC332873B}"/>
              </a:ext>
            </a:extLst>
          </p:cNvPr>
          <p:cNvGraphicFramePr>
            <a:graphicFrameLocks noGrp="1"/>
          </p:cNvGraphicFramePr>
          <p:nvPr>
            <p:ph idx="1"/>
            <p:extLst>
              <p:ext uri="{D42A27DB-BD31-4B8C-83A1-F6EECF244321}">
                <p14:modId xmlns:p14="http://schemas.microsoft.com/office/powerpoint/2010/main" val="852904074"/>
              </p:ext>
            </p:extLst>
          </p:nvPr>
        </p:nvGraphicFramePr>
        <p:xfrm>
          <a:off x="457200" y="1638300"/>
          <a:ext cx="8229600" cy="2752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64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501B15-E6FF-4028-9D8C-D5B5F3FA398B}"/>
              </a:ext>
            </a:extLst>
          </p:cNvPr>
          <p:cNvSpPr>
            <a:spLocks noGrp="1"/>
          </p:cNvSpPr>
          <p:nvPr>
            <p:ph type="title"/>
          </p:nvPr>
        </p:nvSpPr>
        <p:spPr/>
        <p:txBody>
          <a:bodyPr/>
          <a:lstStyle/>
          <a:p>
            <a:r>
              <a:rPr lang="en-GB"/>
              <a:t>From storyboard to video</a:t>
            </a:r>
          </a:p>
        </p:txBody>
      </p:sp>
      <p:pic>
        <p:nvPicPr>
          <p:cNvPr id="8" name="Content Placeholder 7" descr="Storyboard for a video about ally.">
            <a:extLst>
              <a:ext uri="{FF2B5EF4-FFF2-40B4-BE49-F238E27FC236}">
                <a16:creationId xmlns:a16="http://schemas.microsoft.com/office/drawing/2014/main" id="{AA92EE79-6634-44AC-94B8-CD89EDBD2417}"/>
              </a:ext>
            </a:extLst>
          </p:cNvPr>
          <p:cNvPicPr>
            <a:picLocks noGrp="1" noChangeAspect="1"/>
          </p:cNvPicPr>
          <p:nvPr>
            <p:ph sz="half" idx="1"/>
          </p:nvPr>
        </p:nvPicPr>
        <p:blipFill>
          <a:blip r:embed="rId3"/>
          <a:stretch>
            <a:fillRect/>
          </a:stretch>
        </p:blipFill>
        <p:spPr>
          <a:xfrm>
            <a:off x="521870" y="1637710"/>
            <a:ext cx="1949458" cy="2744509"/>
          </a:xfrm>
          <a:ln w="38100">
            <a:solidFill>
              <a:schemeClr val="tx1"/>
            </a:solidFill>
          </a:ln>
          <a:effectLst>
            <a:outerShdw blurRad="50800" dist="38100" dir="8100000" algn="tr" rotWithShape="0">
              <a:prstClr val="black">
                <a:alpha val="40000"/>
              </a:prstClr>
            </a:outerShdw>
          </a:effectLst>
        </p:spPr>
      </p:pic>
      <p:pic>
        <p:nvPicPr>
          <p:cNvPr id="10" name="Content Placeholder 9" descr="Video about alternative formats on YouTube.">
            <a:extLst>
              <a:ext uri="{FF2B5EF4-FFF2-40B4-BE49-F238E27FC236}">
                <a16:creationId xmlns:a16="http://schemas.microsoft.com/office/drawing/2014/main" id="{1F3BCFF4-BAC0-44E2-AE4C-930A8E557A3A}"/>
              </a:ext>
            </a:extLst>
          </p:cNvPr>
          <p:cNvPicPr>
            <a:picLocks noGrp="1" noChangeAspect="1"/>
          </p:cNvPicPr>
          <p:nvPr>
            <p:ph sz="half" idx="2"/>
          </p:nvPr>
        </p:nvPicPr>
        <p:blipFill>
          <a:blip r:embed="rId4"/>
          <a:stretch>
            <a:fillRect/>
          </a:stretch>
        </p:blipFill>
        <p:spPr>
          <a:xfrm>
            <a:off x="4979572" y="1637710"/>
            <a:ext cx="2742428" cy="1528446"/>
          </a:xfrm>
          <a:ln w="38100">
            <a:solidFill>
              <a:schemeClr val="tx1"/>
            </a:solidFill>
          </a:ln>
          <a:effectLst>
            <a:outerShdw blurRad="50800" dist="38100" dir="8100000" algn="tr" rotWithShape="0">
              <a:prstClr val="black">
                <a:alpha val="40000"/>
              </a:prstClr>
            </a:outerShdw>
          </a:effectLst>
        </p:spPr>
      </p:pic>
      <p:pic>
        <p:nvPicPr>
          <p:cNvPr id="1026" name="Picture 2" descr="Storyboard for an animation about ally.">
            <a:extLst>
              <a:ext uri="{FF2B5EF4-FFF2-40B4-BE49-F238E27FC236}">
                <a16:creationId xmlns:a16="http://schemas.microsoft.com/office/drawing/2014/main" id="{72DC702A-7E1F-4B2E-AE81-1EFADB3749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9" t="12566" r="14648" b="9796"/>
          <a:stretch/>
        </p:blipFill>
        <p:spPr bwMode="auto">
          <a:xfrm>
            <a:off x="1879200" y="2719553"/>
            <a:ext cx="2802700" cy="1469820"/>
          </a:xfrm>
          <a:prstGeom prst="rect">
            <a:avLst/>
          </a:prstGeom>
          <a:noFill/>
          <a:ln w="38100">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1" descr="Animation about alternative formats on YouTube.">
            <a:extLst>
              <a:ext uri="{FF2B5EF4-FFF2-40B4-BE49-F238E27FC236}">
                <a16:creationId xmlns:a16="http://schemas.microsoft.com/office/drawing/2014/main" id="{12EF3851-9166-4AD9-8831-3128735866E6}"/>
              </a:ext>
            </a:extLst>
          </p:cNvPr>
          <p:cNvPicPr>
            <a:picLocks noChangeAspect="1"/>
          </p:cNvPicPr>
          <p:nvPr/>
        </p:nvPicPr>
        <p:blipFill>
          <a:blip r:embed="rId6"/>
          <a:stretch>
            <a:fillRect/>
          </a:stretch>
        </p:blipFill>
        <p:spPr>
          <a:xfrm>
            <a:off x="5929336" y="2812840"/>
            <a:ext cx="2742428" cy="1536831"/>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57228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F6D3-F7BC-439D-8EFE-54E3765989F2}"/>
              </a:ext>
            </a:extLst>
          </p:cNvPr>
          <p:cNvSpPr>
            <a:spLocks noGrp="1"/>
          </p:cNvSpPr>
          <p:nvPr>
            <p:ph type="title"/>
          </p:nvPr>
        </p:nvSpPr>
        <p:spPr/>
        <p:txBody>
          <a:bodyPr/>
          <a:lstStyle/>
          <a:p>
            <a:r>
              <a:rPr lang="en-GB"/>
              <a:t>Instagram Takeover</a:t>
            </a:r>
          </a:p>
        </p:txBody>
      </p:sp>
      <p:pic>
        <p:nvPicPr>
          <p:cNvPr id="14" name="Picture 13" descr="Emily posting on Instagram, &quot;I'll be sharing examples of some common accessibility issues throughout the day to show why this feature is important.">
            <a:extLst>
              <a:ext uri="{FF2B5EF4-FFF2-40B4-BE49-F238E27FC236}">
                <a16:creationId xmlns:a16="http://schemas.microsoft.com/office/drawing/2014/main" id="{B6A86BA5-22E4-4E0D-AD3F-BFABC5BE2FD6}"/>
              </a:ext>
            </a:extLst>
          </p:cNvPr>
          <p:cNvPicPr>
            <a:picLocks noChangeAspect="1"/>
          </p:cNvPicPr>
          <p:nvPr/>
        </p:nvPicPr>
        <p:blipFill>
          <a:blip r:embed="rId3"/>
          <a:stretch>
            <a:fillRect/>
          </a:stretch>
        </p:blipFill>
        <p:spPr>
          <a:xfrm>
            <a:off x="457200" y="1629917"/>
            <a:ext cx="1620632" cy="2881123"/>
          </a:xfrm>
          <a:prstGeom prst="rect">
            <a:avLst/>
          </a:prstGeom>
          <a:ln w="38100">
            <a:solidFill>
              <a:schemeClr val="tx1"/>
            </a:solidFill>
          </a:ln>
        </p:spPr>
      </p:pic>
      <p:pic>
        <p:nvPicPr>
          <p:cNvPr id="16" name="Picture 15" descr="A complex graph with multiple lines and symbols. The caption reads, &quot;In some cases brief alt text is not possible, for example this graph could not easily be described in a couple of sentences&quot;">
            <a:extLst>
              <a:ext uri="{FF2B5EF4-FFF2-40B4-BE49-F238E27FC236}">
                <a16:creationId xmlns:a16="http://schemas.microsoft.com/office/drawing/2014/main" id="{F93A75A4-8F0F-4D0A-A3F3-BCF79B0EE9BF}"/>
              </a:ext>
            </a:extLst>
          </p:cNvPr>
          <p:cNvPicPr>
            <a:picLocks noChangeAspect="1"/>
          </p:cNvPicPr>
          <p:nvPr/>
        </p:nvPicPr>
        <p:blipFill rotWithShape="1">
          <a:blip r:embed="rId4"/>
          <a:srcRect t="12710" b="4631"/>
          <a:stretch/>
        </p:blipFill>
        <p:spPr>
          <a:xfrm>
            <a:off x="2387891" y="1629915"/>
            <a:ext cx="1960630" cy="2881123"/>
          </a:xfrm>
          <a:prstGeom prst="rect">
            <a:avLst/>
          </a:prstGeom>
          <a:ln w="38100">
            <a:solidFill>
              <a:schemeClr val="tx1"/>
            </a:solidFill>
          </a:ln>
        </p:spPr>
      </p:pic>
      <p:pic>
        <p:nvPicPr>
          <p:cNvPr id="18" name="Picture 17" descr="The student union shop on a sunny day, the sign is obscured by bright light, making the text hard to read. The caption reads &quot;Is this text easy to read&quot;. It's possible to vote Yes or No.">
            <a:extLst>
              <a:ext uri="{FF2B5EF4-FFF2-40B4-BE49-F238E27FC236}">
                <a16:creationId xmlns:a16="http://schemas.microsoft.com/office/drawing/2014/main" id="{38A5B6F6-94DF-47FC-9DED-A2CCF2F1F4CD}"/>
              </a:ext>
            </a:extLst>
          </p:cNvPr>
          <p:cNvPicPr>
            <a:picLocks noChangeAspect="1"/>
          </p:cNvPicPr>
          <p:nvPr/>
        </p:nvPicPr>
        <p:blipFill>
          <a:blip r:embed="rId5"/>
          <a:stretch>
            <a:fillRect/>
          </a:stretch>
        </p:blipFill>
        <p:spPr>
          <a:xfrm>
            <a:off x="4689244" y="1629915"/>
            <a:ext cx="1620632" cy="2881123"/>
          </a:xfrm>
          <a:prstGeom prst="rect">
            <a:avLst/>
          </a:prstGeom>
          <a:ln w="38100">
            <a:solidFill>
              <a:schemeClr val="tx1"/>
            </a:solidFill>
          </a:ln>
        </p:spPr>
      </p:pic>
      <p:pic>
        <p:nvPicPr>
          <p:cNvPr id="20" name="Picture 19" descr="Setting heading in styles in word, the caption reads &quot;Word has a great feature here which means if you don't want the default blue heading you can either:&#10;-Modify the style&#10;-Update match selection.">
            <a:extLst>
              <a:ext uri="{FF2B5EF4-FFF2-40B4-BE49-F238E27FC236}">
                <a16:creationId xmlns:a16="http://schemas.microsoft.com/office/drawing/2014/main" id="{9FC6F8DF-DD28-4A4C-A952-405B2037D610}"/>
              </a:ext>
            </a:extLst>
          </p:cNvPr>
          <p:cNvPicPr>
            <a:picLocks noChangeAspect="1"/>
          </p:cNvPicPr>
          <p:nvPr/>
        </p:nvPicPr>
        <p:blipFill rotWithShape="1">
          <a:blip r:embed="rId6"/>
          <a:srcRect t="13308" b="6205"/>
          <a:stretch/>
        </p:blipFill>
        <p:spPr>
          <a:xfrm>
            <a:off x="6650599" y="1629915"/>
            <a:ext cx="2013561" cy="2881123"/>
          </a:xfrm>
          <a:prstGeom prst="rect">
            <a:avLst/>
          </a:prstGeom>
          <a:ln w="38100">
            <a:solidFill>
              <a:schemeClr val="tx1"/>
            </a:solidFill>
          </a:ln>
        </p:spPr>
      </p:pic>
    </p:spTree>
    <p:extLst>
      <p:ext uri="{BB962C8B-B14F-4D97-AF65-F5344CB8AC3E}">
        <p14:creationId xmlns:p14="http://schemas.microsoft.com/office/powerpoint/2010/main" val="2002368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E2F4-BC07-4219-9142-C2D503A942D4}"/>
              </a:ext>
            </a:extLst>
          </p:cNvPr>
          <p:cNvSpPr>
            <a:spLocks noGrp="1"/>
          </p:cNvSpPr>
          <p:nvPr>
            <p:ph type="title"/>
          </p:nvPr>
        </p:nvSpPr>
        <p:spPr/>
        <p:txBody>
          <a:bodyPr/>
          <a:lstStyle/>
          <a:p>
            <a:r>
              <a:rPr lang="en-GB"/>
              <a:t>Podcasts and Presentations</a:t>
            </a:r>
          </a:p>
        </p:txBody>
      </p:sp>
      <p:pic>
        <p:nvPicPr>
          <p:cNvPr id="2050" name="Picture 2" descr="Scott Border talks to Charlotte and Emily about Accessibility Allies.">
            <a:extLst>
              <a:ext uri="{FF2B5EF4-FFF2-40B4-BE49-F238E27FC236}">
                <a16:creationId xmlns:a16="http://schemas.microsoft.com/office/drawing/2014/main" id="{3B254577-EC60-4C60-AAE5-E539AD37339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713657" y="1621048"/>
            <a:ext cx="3647055" cy="273529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Stefan about to give a presentation to the academic &quot;CHEPFEST&quot; conference, &quot;Accessibility Allies, improving the University one document at a time.&quot;">
            <a:extLst>
              <a:ext uri="{FF2B5EF4-FFF2-40B4-BE49-F238E27FC236}">
                <a16:creationId xmlns:a16="http://schemas.microsoft.com/office/drawing/2014/main" id="{31397DAE-0030-4C40-954E-97F4AFF6D22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904657" y="1621048"/>
            <a:ext cx="3647055" cy="273529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25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8A6A-D9FB-4CD3-9D5B-EE4FE8CDFD61}"/>
              </a:ext>
            </a:extLst>
          </p:cNvPr>
          <p:cNvSpPr>
            <a:spLocks noGrp="1"/>
          </p:cNvSpPr>
          <p:nvPr>
            <p:ph type="title"/>
          </p:nvPr>
        </p:nvSpPr>
        <p:spPr/>
        <p:txBody>
          <a:bodyPr/>
          <a:lstStyle/>
          <a:p>
            <a:r>
              <a:rPr lang="en-GB"/>
              <a:t>Accessibility Allies! </a:t>
            </a:r>
            <a:r>
              <a:rPr lang="en-GB">
                <a:solidFill>
                  <a:schemeClr val="bg1"/>
                </a:solidFill>
              </a:rPr>
              <a:t>4</a:t>
            </a:r>
          </a:p>
        </p:txBody>
      </p:sp>
      <p:graphicFrame>
        <p:nvGraphicFramePr>
          <p:cNvPr id="4" name="Content Placeholder 3" descr="Accessibility Allies&#10; Preparation and initiation&#10; Course remediation work&#10; Additional activities&#10; Reflecting on the internship&#10;">
            <a:extLst>
              <a:ext uri="{FF2B5EF4-FFF2-40B4-BE49-F238E27FC236}">
                <a16:creationId xmlns:a16="http://schemas.microsoft.com/office/drawing/2014/main" id="{61EB9DDA-60CE-488C-8AD3-258CC332873B}"/>
              </a:ext>
            </a:extLst>
          </p:cNvPr>
          <p:cNvGraphicFramePr>
            <a:graphicFrameLocks noGrp="1"/>
          </p:cNvGraphicFramePr>
          <p:nvPr>
            <p:ph idx="1"/>
            <p:extLst>
              <p:ext uri="{D42A27DB-BD31-4B8C-83A1-F6EECF244321}">
                <p14:modId xmlns:p14="http://schemas.microsoft.com/office/powerpoint/2010/main" val="3919764354"/>
              </p:ext>
            </p:extLst>
          </p:nvPr>
        </p:nvGraphicFramePr>
        <p:xfrm>
          <a:off x="457200" y="1604513"/>
          <a:ext cx="8229600" cy="2803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556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2412-754B-443F-95C9-7BC4FE88C8BE}"/>
              </a:ext>
            </a:extLst>
          </p:cNvPr>
          <p:cNvSpPr>
            <a:spLocks noGrp="1"/>
          </p:cNvSpPr>
          <p:nvPr>
            <p:ph type="title"/>
          </p:nvPr>
        </p:nvSpPr>
        <p:spPr/>
        <p:txBody>
          <a:bodyPr/>
          <a:lstStyle/>
          <a:p>
            <a:r>
              <a:rPr lang="en-GB"/>
              <a:t>How much impact?</a:t>
            </a:r>
          </a:p>
        </p:txBody>
      </p:sp>
      <p:graphicFrame>
        <p:nvGraphicFramePr>
          <p:cNvPr id="12" name="Content Placeholder 5" descr="Average start score: 33%&#10;Average end score: 67%&#10;Average overall improvement: +87%&#10;">
            <a:extLst>
              <a:ext uri="{FF2B5EF4-FFF2-40B4-BE49-F238E27FC236}">
                <a16:creationId xmlns:a16="http://schemas.microsoft.com/office/drawing/2014/main" id="{DA9AFDE5-2C1E-4A31-9081-EE9ABA0C95AC}"/>
              </a:ext>
            </a:extLst>
          </p:cNvPr>
          <p:cNvGraphicFramePr>
            <a:graphicFrameLocks noGrp="1"/>
          </p:cNvGraphicFramePr>
          <p:nvPr>
            <p:ph sz="half" idx="2"/>
            <p:extLst>
              <p:ext uri="{D42A27DB-BD31-4B8C-83A1-F6EECF244321}">
                <p14:modId xmlns:p14="http://schemas.microsoft.com/office/powerpoint/2010/main" val="1665750773"/>
              </p:ext>
            </p:extLst>
          </p:nvPr>
        </p:nvGraphicFramePr>
        <p:xfrm>
          <a:off x="4648200" y="1638300"/>
          <a:ext cx="4038600" cy="2662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E1B556C6-4A10-4BA0-8FF9-5B8D7D37D5E7}"/>
              </a:ext>
            </a:extLst>
          </p:cNvPr>
          <p:cNvSpPr txBox="1">
            <a:spLocks/>
          </p:cNvSpPr>
          <p:nvPr/>
        </p:nvSpPr>
        <p:spPr bwMode="auto">
          <a:xfrm>
            <a:off x="4827900" y="1611702"/>
            <a:ext cx="1839600" cy="295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000" kern="1200">
                <a:solidFill>
                  <a:srgbClr val="005C6E"/>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000" kern="1200">
                <a:solidFill>
                  <a:srgbClr val="005C6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solidFill>
                  <a:schemeClr val="accent1"/>
                </a:solidFill>
              </a:rPr>
              <a:t>	Files</a:t>
            </a:r>
          </a:p>
        </p:txBody>
      </p:sp>
      <p:sp>
        <p:nvSpPr>
          <p:cNvPr id="9" name="Rectangle 8">
            <a:extLst>
              <a:ext uri="{FF2B5EF4-FFF2-40B4-BE49-F238E27FC236}">
                <a16:creationId xmlns:a16="http://schemas.microsoft.com/office/drawing/2014/main" id="{7C2DE739-90B4-4276-877C-A98870DDCB18}"/>
              </a:ext>
              <a:ext uri="{C183D7F6-B498-43B3-948B-1728B52AA6E4}">
                <adec:decorative xmlns:adec="http://schemas.microsoft.com/office/drawing/2017/decorative" val="1"/>
              </a:ext>
            </a:extLst>
          </p:cNvPr>
          <p:cNvSpPr/>
          <p:nvPr/>
        </p:nvSpPr>
        <p:spPr>
          <a:xfrm>
            <a:off x="4827900" y="1611702"/>
            <a:ext cx="609600" cy="63084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1" name="Arrow: Right 10">
            <a:extLst>
              <a:ext uri="{FF2B5EF4-FFF2-40B4-BE49-F238E27FC236}">
                <a16:creationId xmlns:a16="http://schemas.microsoft.com/office/drawing/2014/main" id="{E640584B-2D89-49A1-88C0-1AFBC76668EF}"/>
              </a:ext>
              <a:ext uri="{C183D7F6-B498-43B3-948B-1728B52AA6E4}">
                <adec:decorative xmlns:adec="http://schemas.microsoft.com/office/drawing/2017/decorative" val="1"/>
              </a:ext>
            </a:extLst>
          </p:cNvPr>
          <p:cNvSpPr/>
          <p:nvPr/>
        </p:nvSpPr>
        <p:spPr>
          <a:xfrm>
            <a:off x="5437500" y="3308571"/>
            <a:ext cx="928914" cy="653143"/>
          </a:xfrm>
          <a:prstGeom prst="rightArrow">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Content Placeholder 2" descr="24 courses remediated&#10;Average 4 days per course&#10;10 debrief meetings&#10;">
            <a:extLst>
              <a:ext uri="{FF2B5EF4-FFF2-40B4-BE49-F238E27FC236}">
                <a16:creationId xmlns:a16="http://schemas.microsoft.com/office/drawing/2014/main" id="{C6FA49A2-64F8-492F-8CFE-DC4A956C5242}"/>
              </a:ext>
            </a:extLst>
          </p:cNvPr>
          <p:cNvGraphicFramePr>
            <a:graphicFrameLocks noGrp="1"/>
          </p:cNvGraphicFramePr>
          <p:nvPr>
            <p:ph sz="half" idx="1"/>
            <p:extLst>
              <p:ext uri="{D42A27DB-BD31-4B8C-83A1-F6EECF244321}">
                <p14:modId xmlns:p14="http://schemas.microsoft.com/office/powerpoint/2010/main" val="1635005312"/>
              </p:ext>
            </p:extLst>
          </p:nvPr>
        </p:nvGraphicFramePr>
        <p:xfrm>
          <a:off x="447179" y="1371799"/>
          <a:ext cx="4038600" cy="29289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61675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6ABD-0D40-49AC-8659-2AC552EC0EA9}"/>
              </a:ext>
            </a:extLst>
          </p:cNvPr>
          <p:cNvSpPr>
            <a:spLocks noGrp="1"/>
          </p:cNvSpPr>
          <p:nvPr>
            <p:ph type="title"/>
          </p:nvPr>
        </p:nvSpPr>
        <p:spPr/>
        <p:txBody>
          <a:bodyPr/>
          <a:lstStyle/>
          <a:p>
            <a:r>
              <a:rPr lang="en-GB"/>
              <a:t>Comparing across faculties</a:t>
            </a:r>
          </a:p>
        </p:txBody>
      </p:sp>
      <p:graphicFrame>
        <p:nvGraphicFramePr>
          <p:cNvPr id="4" name="Content Placeholder 3" descr="Bar chart showing &quot;before&quot; and &quot;after&quot; scores by faculty. All vary but all show an improvement.">
            <a:extLst>
              <a:ext uri="{FF2B5EF4-FFF2-40B4-BE49-F238E27FC236}">
                <a16:creationId xmlns:a16="http://schemas.microsoft.com/office/drawing/2014/main" id="{C1C9F6CE-8731-4C9E-B39C-923AE601B16F}"/>
              </a:ext>
            </a:extLst>
          </p:cNvPr>
          <p:cNvGraphicFramePr>
            <a:graphicFrameLocks noGrp="1"/>
          </p:cNvGraphicFramePr>
          <p:nvPr>
            <p:ph idx="1"/>
            <p:extLst>
              <p:ext uri="{D42A27DB-BD31-4B8C-83A1-F6EECF244321}">
                <p14:modId xmlns:p14="http://schemas.microsoft.com/office/powerpoint/2010/main" val="3461570475"/>
              </p:ext>
            </p:extLst>
          </p:nvPr>
        </p:nvGraphicFramePr>
        <p:xfrm>
          <a:off x="457200" y="1613140"/>
          <a:ext cx="8229600" cy="277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5098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8B11CF-8C3B-45C5-8442-76389860FE41}"/>
              </a:ext>
            </a:extLst>
          </p:cNvPr>
          <p:cNvSpPr>
            <a:spLocks noGrp="1"/>
          </p:cNvSpPr>
          <p:nvPr>
            <p:ph type="title"/>
          </p:nvPr>
        </p:nvSpPr>
        <p:spPr>
          <a:xfrm>
            <a:off x="457200" y="571501"/>
            <a:ext cx="8229600" cy="800298"/>
          </a:xfrm>
        </p:spPr>
        <p:txBody>
          <a:bodyPr/>
          <a:lstStyle/>
          <a:p>
            <a:r>
              <a:rPr lang="en-GB" b="0"/>
              <a:t>What will we cover today?</a:t>
            </a:r>
            <a:endParaRPr lang="en-US" b="0"/>
          </a:p>
        </p:txBody>
      </p:sp>
      <p:graphicFrame>
        <p:nvGraphicFramePr>
          <p:cNvPr id="8" name="Content Placeholder 5" descr="Images without alternative descriptions&#10;Text with insufficient contrast&#10;No headings / inappropriate heading structure &#10;Tables that don't have any headers&#10;">
            <a:extLst>
              <a:ext uri="{FF2B5EF4-FFF2-40B4-BE49-F238E27FC236}">
                <a16:creationId xmlns:a16="http://schemas.microsoft.com/office/drawing/2014/main" id="{F8EA6D80-25B7-42F0-BF28-7496DCA76255}"/>
              </a:ext>
            </a:extLst>
          </p:cNvPr>
          <p:cNvGraphicFramePr>
            <a:graphicFrameLocks noGrp="1"/>
          </p:cNvGraphicFramePr>
          <p:nvPr>
            <p:ph idx="1"/>
            <p:extLst>
              <p:ext uri="{D42A27DB-BD31-4B8C-83A1-F6EECF244321}">
                <p14:modId xmlns:p14="http://schemas.microsoft.com/office/powerpoint/2010/main" val="4198350049"/>
              </p:ext>
            </p:extLst>
          </p:nvPr>
        </p:nvGraphicFramePr>
        <p:xfrm>
          <a:off x="457200" y="1638300"/>
          <a:ext cx="8229600" cy="2743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07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44F4-A73C-4C9F-9766-3161EA2661D5}"/>
              </a:ext>
            </a:extLst>
          </p:cNvPr>
          <p:cNvSpPr>
            <a:spLocks noGrp="1"/>
          </p:cNvSpPr>
          <p:nvPr>
            <p:ph type="title"/>
          </p:nvPr>
        </p:nvSpPr>
        <p:spPr/>
        <p:txBody>
          <a:bodyPr/>
          <a:lstStyle/>
          <a:p>
            <a:r>
              <a:rPr lang="en-GB"/>
              <a:t>Who benefits?</a:t>
            </a:r>
          </a:p>
        </p:txBody>
      </p:sp>
      <p:graphicFrame>
        <p:nvGraphicFramePr>
          <p:cNvPr id="4" name="Content Placeholder 3" descr="More than 6000 students enrolled on the remediated modules.&#10; Students on future deliveries of the module.&#10; Students on other modules that use or repurpose the remediated materials.&#10;">
            <a:extLst>
              <a:ext uri="{FF2B5EF4-FFF2-40B4-BE49-F238E27FC236}">
                <a16:creationId xmlns:a16="http://schemas.microsoft.com/office/drawing/2014/main" id="{75ADB369-794E-4D0A-AC15-81981E3C8861}"/>
              </a:ext>
            </a:extLst>
          </p:cNvPr>
          <p:cNvGraphicFramePr>
            <a:graphicFrameLocks noGrp="1"/>
          </p:cNvGraphicFramePr>
          <p:nvPr>
            <p:ph idx="1"/>
            <p:extLst>
              <p:ext uri="{D42A27DB-BD31-4B8C-83A1-F6EECF244321}">
                <p14:modId xmlns:p14="http://schemas.microsoft.com/office/powerpoint/2010/main" val="2430253757"/>
              </p:ext>
            </p:extLst>
          </p:nvPr>
        </p:nvGraphicFramePr>
        <p:xfrm>
          <a:off x="457200" y="1587260"/>
          <a:ext cx="8229600" cy="2786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9973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3349E4-EA81-47F5-994B-59019F8583EC}"/>
              </a:ext>
            </a:extLst>
          </p:cNvPr>
          <p:cNvSpPr>
            <a:spLocks noGrp="1"/>
          </p:cNvSpPr>
          <p:nvPr>
            <p:ph type="title"/>
          </p:nvPr>
        </p:nvSpPr>
        <p:spPr>
          <a:xfrm>
            <a:off x="457200" y="571501"/>
            <a:ext cx="8229600" cy="800298"/>
          </a:xfrm>
        </p:spPr>
        <p:txBody>
          <a:bodyPr/>
          <a:lstStyle/>
          <a:p>
            <a:r>
              <a:rPr lang="en-GB" b="0"/>
              <a:t>Feedback from staff </a:t>
            </a:r>
            <a:r>
              <a:rPr lang="en-GB" b="0">
                <a:solidFill>
                  <a:schemeClr val="bg1"/>
                </a:solidFill>
              </a:rPr>
              <a:t>3</a:t>
            </a:r>
            <a:endParaRPr lang="en-US" b="0"/>
          </a:p>
        </p:txBody>
      </p:sp>
      <p:graphicFrame>
        <p:nvGraphicFramePr>
          <p:cNvPr id="5" name="Content Placeholder 2" descr="Get a “head start” on resolving accessibility issues in selected courses.&#10;Encourage a variety of student viewpoints.&#10;For us to learn about Ally quickly.&#10;To help raise the profile of Ally.&#10;">
            <a:extLst>
              <a:ext uri="{FF2B5EF4-FFF2-40B4-BE49-F238E27FC236}">
                <a16:creationId xmlns:a16="http://schemas.microsoft.com/office/drawing/2014/main" id="{B392E4B4-1FA1-4FF3-A554-B71795BFFE3B}"/>
              </a:ext>
            </a:extLst>
          </p:cNvPr>
          <p:cNvGraphicFramePr>
            <a:graphicFrameLocks noGrp="1"/>
          </p:cNvGraphicFramePr>
          <p:nvPr>
            <p:ph idx="1"/>
            <p:extLst>
              <p:ext uri="{D42A27DB-BD31-4B8C-83A1-F6EECF244321}">
                <p14:modId xmlns:p14="http://schemas.microsoft.com/office/powerpoint/2010/main" val="3860471413"/>
              </p:ext>
            </p:extLst>
          </p:nvPr>
        </p:nvGraphicFramePr>
        <p:xfrm>
          <a:off x="457200" y="1638300"/>
          <a:ext cx="8229600" cy="2735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0747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0371-AE07-4773-95C3-593D8F57FE7D}"/>
              </a:ext>
            </a:extLst>
          </p:cNvPr>
          <p:cNvSpPr>
            <a:spLocks noGrp="1"/>
          </p:cNvSpPr>
          <p:nvPr>
            <p:ph type="title"/>
          </p:nvPr>
        </p:nvSpPr>
        <p:spPr/>
        <p:txBody>
          <a:bodyPr/>
          <a:lstStyle/>
          <a:p>
            <a:r>
              <a:rPr lang="en-GB"/>
              <a:t>Let’s hear again from our interns</a:t>
            </a:r>
          </a:p>
        </p:txBody>
      </p:sp>
      <p:pic>
        <p:nvPicPr>
          <p:cNvPr id="4" name="allies2" descr="Has your perception of digital accessibility changed?&#10;Sian:&#10;It’s allowed to help me see what small changes can be made to help a large university population,and it showed me how important it is that everything you create is accessible.&#10;&#10;What lessons will you take forward into the future?&#10;Sian:&#10;I will take on a lot of lessons from this internship, most importantly that accessibility should be forefront when creating any kind of resource.&#10;I’ve also improved a lot of my soft-skills, like teamwork and communication, &#10;that I will take forward into the next stages of my academic career.&#10;&#10;What's the most important accessibility 'quick fix' you wish to share?&#10;Velina:&#10;There are a few things that a content creator could do to make their content more accessible. And believe it or not most of them do not take a long time to achieve but will make a huge difference in someone else’s life. For example, providing an alternative text to an image takes only seconds. And it’s the difference between being able to perceive the image or not. That being because of an impairment or a slow internet connection.&#10;&#10;">
            <a:hlinkClick r:id="" action="ppaction://media"/>
            <a:extLst>
              <a:ext uri="{FF2B5EF4-FFF2-40B4-BE49-F238E27FC236}">
                <a16:creationId xmlns:a16="http://schemas.microsoft.com/office/drawing/2014/main" id="{88D40323-D684-4138-85A4-B3DEE48AA1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24254" y="1620290"/>
            <a:ext cx="4895491" cy="2753899"/>
          </a:xfrm>
          <a:ln w="38100">
            <a:solidFill>
              <a:schemeClr val="tx1"/>
            </a:solidFill>
          </a:ln>
        </p:spPr>
      </p:pic>
    </p:spTree>
    <p:extLst>
      <p:ext uri="{BB962C8B-B14F-4D97-AF65-F5344CB8AC3E}">
        <p14:creationId xmlns:p14="http://schemas.microsoft.com/office/powerpoint/2010/main" val="111787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A5CD-A110-4092-821B-FF67ABEAE55E}"/>
              </a:ext>
            </a:extLst>
          </p:cNvPr>
          <p:cNvSpPr>
            <a:spLocks noGrp="1"/>
          </p:cNvSpPr>
          <p:nvPr>
            <p:ph type="title"/>
          </p:nvPr>
        </p:nvSpPr>
        <p:spPr>
          <a:xfrm>
            <a:off x="457200" y="571501"/>
            <a:ext cx="8229600" cy="800298"/>
          </a:xfrm>
        </p:spPr>
        <p:txBody>
          <a:bodyPr wrap="square" anchor="b">
            <a:normAutofit/>
          </a:bodyPr>
          <a:lstStyle/>
          <a:p>
            <a:r>
              <a:rPr lang="en-GB" b="0"/>
              <a:t>What would we do differently? </a:t>
            </a:r>
            <a:r>
              <a:rPr lang="en-GB" b="0">
                <a:solidFill>
                  <a:schemeClr val="bg1"/>
                </a:solidFill>
              </a:rPr>
              <a:t>22</a:t>
            </a:r>
            <a:endParaRPr lang="en-GB" b="0"/>
          </a:p>
        </p:txBody>
      </p:sp>
      <p:graphicFrame>
        <p:nvGraphicFramePr>
          <p:cNvPr id="5" name="Content Placeholder 2">
            <a:extLst>
              <a:ext uri="{FF2B5EF4-FFF2-40B4-BE49-F238E27FC236}">
                <a16:creationId xmlns:a16="http://schemas.microsoft.com/office/drawing/2014/main" id="{CA4C1AF0-E7AE-46C0-B5D3-6867B1DB7A26}"/>
              </a:ext>
            </a:extLst>
          </p:cNvPr>
          <p:cNvGraphicFramePr>
            <a:graphicFrameLocks noGrp="1"/>
          </p:cNvGraphicFramePr>
          <p:nvPr>
            <p:ph idx="1"/>
            <p:extLst>
              <p:ext uri="{D42A27DB-BD31-4B8C-83A1-F6EECF244321}">
                <p14:modId xmlns:p14="http://schemas.microsoft.com/office/powerpoint/2010/main" val="3572509108"/>
              </p:ext>
            </p:extLst>
          </p:nvPr>
        </p:nvGraphicFramePr>
        <p:xfrm>
          <a:off x="457200" y="1638300"/>
          <a:ext cx="8229600" cy="2726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3460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AEF8-0E7C-44AF-8217-8AACEF18536F}"/>
              </a:ext>
            </a:extLst>
          </p:cNvPr>
          <p:cNvSpPr>
            <a:spLocks noGrp="1"/>
          </p:cNvSpPr>
          <p:nvPr>
            <p:ph type="title"/>
          </p:nvPr>
        </p:nvSpPr>
        <p:spPr>
          <a:xfrm>
            <a:off x="457200" y="571501"/>
            <a:ext cx="8229600" cy="800298"/>
          </a:xfrm>
        </p:spPr>
        <p:txBody>
          <a:bodyPr wrap="square" anchor="b">
            <a:normAutofit/>
          </a:bodyPr>
          <a:lstStyle/>
          <a:p>
            <a:r>
              <a:rPr lang="en-GB" b="0"/>
              <a:t>Next steps</a:t>
            </a:r>
          </a:p>
        </p:txBody>
      </p:sp>
      <p:graphicFrame>
        <p:nvGraphicFramePr>
          <p:cNvPr id="5" name="Content Placeholder 2" descr="Team Charter&#10;Make a quiz about yourselves&#10;Create a responsibility assignment matrix&#10;Daily standups&#10;">
            <a:extLst>
              <a:ext uri="{FF2B5EF4-FFF2-40B4-BE49-F238E27FC236}">
                <a16:creationId xmlns:a16="http://schemas.microsoft.com/office/drawing/2014/main" id="{D40B4D09-B4CD-4AE0-BBD6-8DA7B07F37DC}"/>
              </a:ext>
            </a:extLst>
          </p:cNvPr>
          <p:cNvGraphicFramePr>
            <a:graphicFrameLocks noGrp="1"/>
          </p:cNvGraphicFramePr>
          <p:nvPr>
            <p:ph idx="1"/>
            <p:extLst>
              <p:ext uri="{D42A27DB-BD31-4B8C-83A1-F6EECF244321}">
                <p14:modId xmlns:p14="http://schemas.microsoft.com/office/powerpoint/2010/main" val="790469142"/>
              </p:ext>
            </p:extLst>
          </p:nvPr>
        </p:nvGraphicFramePr>
        <p:xfrm>
          <a:off x="457200" y="1638300"/>
          <a:ext cx="8229600" cy="2769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9255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3349E4-EA81-47F5-994B-59019F8583EC}"/>
              </a:ext>
            </a:extLst>
          </p:cNvPr>
          <p:cNvSpPr>
            <a:spLocks noGrp="1"/>
          </p:cNvSpPr>
          <p:nvPr>
            <p:ph type="title"/>
          </p:nvPr>
        </p:nvSpPr>
        <p:spPr>
          <a:xfrm>
            <a:off x="457200" y="571501"/>
            <a:ext cx="8229600" cy="800298"/>
          </a:xfrm>
        </p:spPr>
        <p:txBody>
          <a:bodyPr/>
          <a:lstStyle/>
          <a:p>
            <a:r>
              <a:rPr lang="en-GB" b="0"/>
              <a:t>Final thoughts</a:t>
            </a:r>
            <a:endParaRPr lang="en-US" b="0"/>
          </a:p>
        </p:txBody>
      </p:sp>
      <p:graphicFrame>
        <p:nvGraphicFramePr>
          <p:cNvPr id="5" name="Content Placeholder 2" descr="Get a “head start” on resolving accessibility issues in selected courses.&#10;Encourage a variety of student viewpoints.&#10;For us to learn about Ally quickly.&#10;To help raise the profile of Ally.&#10;">
            <a:extLst>
              <a:ext uri="{FF2B5EF4-FFF2-40B4-BE49-F238E27FC236}">
                <a16:creationId xmlns:a16="http://schemas.microsoft.com/office/drawing/2014/main" id="{B392E4B4-1FA1-4FF3-A554-B71795BFFE3B}"/>
              </a:ext>
            </a:extLst>
          </p:cNvPr>
          <p:cNvGraphicFramePr>
            <a:graphicFrameLocks noGrp="1"/>
          </p:cNvGraphicFramePr>
          <p:nvPr>
            <p:ph idx="1"/>
            <p:extLst>
              <p:ext uri="{D42A27DB-BD31-4B8C-83A1-F6EECF244321}">
                <p14:modId xmlns:p14="http://schemas.microsoft.com/office/powerpoint/2010/main" val="4057411061"/>
              </p:ext>
            </p:extLst>
          </p:nvPr>
        </p:nvGraphicFramePr>
        <p:xfrm>
          <a:off x="457200" y="1587259"/>
          <a:ext cx="8229600" cy="2803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753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1802C2A-FA0E-47E2-8006-D221F22017DF}"/>
              </a:ext>
            </a:extLst>
          </p:cNvPr>
          <p:cNvSpPr>
            <a:spLocks noGrp="1"/>
          </p:cNvSpPr>
          <p:nvPr>
            <p:ph type="title"/>
          </p:nvPr>
        </p:nvSpPr>
        <p:spPr>
          <a:xfrm>
            <a:off x="457200" y="571501"/>
            <a:ext cx="8229600" cy="800298"/>
          </a:xfrm>
        </p:spPr>
        <p:txBody>
          <a:bodyPr/>
          <a:lstStyle/>
          <a:p>
            <a:r>
              <a:rPr lang="en-GB" b="0"/>
              <a:t>Making IT accessible for all</a:t>
            </a:r>
            <a:endParaRPr lang="en-US" b="0"/>
          </a:p>
        </p:txBody>
      </p:sp>
      <p:pic>
        <p:nvPicPr>
          <p:cNvPr id="1026" name="Picture 2" descr="An event taking place with UCISA">
            <a:extLst>
              <a:ext uri="{FF2B5EF4-FFF2-40B4-BE49-F238E27FC236}">
                <a16:creationId xmlns:a16="http://schemas.microsoft.com/office/drawing/2014/main" id="{602C598A-464C-4729-9401-7260588E050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57201" y="1638901"/>
            <a:ext cx="4038600" cy="2423160"/>
          </a:xfrm>
          <a:prstGeom prst="rect">
            <a:avLst/>
          </a:prstGeom>
          <a:solidFill>
            <a:srgbClr val="FFFFFF"/>
          </a:solidFill>
        </p:spPr>
      </p:pic>
      <p:sp>
        <p:nvSpPr>
          <p:cNvPr id="8" name="Content Placeholder 6">
            <a:extLst>
              <a:ext uri="{FF2B5EF4-FFF2-40B4-BE49-F238E27FC236}">
                <a16:creationId xmlns:a16="http://schemas.microsoft.com/office/drawing/2014/main" id="{3483AD2B-3FD9-4643-90CB-03CE308C844E}"/>
              </a:ext>
            </a:extLst>
          </p:cNvPr>
          <p:cNvSpPr txBox="1">
            <a:spLocks/>
          </p:cNvSpPr>
          <p:nvPr/>
        </p:nvSpPr>
        <p:spPr bwMode="auto">
          <a:xfrm>
            <a:off x="457200" y="1638901"/>
            <a:ext cx="4038600" cy="292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000" kern="1200">
                <a:solidFill>
                  <a:srgbClr val="005C6E"/>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000" kern="1200">
                <a:solidFill>
                  <a:srgbClr val="005C6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en-GB"/>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a:t>03 December 2021 10:00 - 11:00</a:t>
            </a:r>
          </a:p>
          <a:p>
            <a:pPr marL="0" indent="0">
              <a:buNone/>
            </a:pPr>
            <a:r>
              <a:rPr lang="en-GB"/>
              <a:t>Book: </a:t>
            </a:r>
            <a:r>
              <a:rPr lang="en-GB">
                <a:hlinkClick r:id="rId4"/>
              </a:rPr>
              <a:t>https://bit.ly/3vmiijh</a:t>
            </a:r>
            <a:r>
              <a:rPr lang="en-GB"/>
              <a:t> </a:t>
            </a:r>
          </a:p>
        </p:txBody>
      </p:sp>
      <p:sp>
        <p:nvSpPr>
          <p:cNvPr id="73" name="Content Placeholder 3">
            <a:extLst>
              <a:ext uri="{FF2B5EF4-FFF2-40B4-BE49-F238E27FC236}">
                <a16:creationId xmlns:a16="http://schemas.microsoft.com/office/drawing/2014/main" id="{CB8D9E66-19F8-4635-93C5-C39899391999}"/>
              </a:ext>
            </a:extLst>
          </p:cNvPr>
          <p:cNvSpPr>
            <a:spLocks noGrp="1"/>
          </p:cNvSpPr>
          <p:nvPr>
            <p:ph sz="half" idx="2"/>
          </p:nvPr>
        </p:nvSpPr>
        <p:spPr>
          <a:xfrm>
            <a:off x="4648200" y="1638901"/>
            <a:ext cx="4038600" cy="2927747"/>
          </a:xfrm>
        </p:spPr>
        <p:txBody>
          <a:bodyPr>
            <a:normAutofit fontScale="92500"/>
          </a:bodyPr>
          <a:lstStyle/>
          <a:p>
            <a:r>
              <a:rPr lang="en-GB"/>
              <a:t>Approaches to building a digital accessibility policy for university IT departments.</a:t>
            </a:r>
          </a:p>
          <a:p>
            <a:r>
              <a:rPr lang="en-GB"/>
              <a:t>Techniques for embedding accessibility within IT development processes by ‘shifting left’.</a:t>
            </a:r>
          </a:p>
          <a:p>
            <a:r>
              <a:rPr lang="en-GB"/>
              <a:t>Examples from within the Higher Education and wider IT sectors.</a:t>
            </a:r>
            <a:endParaRPr lang="en-US"/>
          </a:p>
        </p:txBody>
      </p:sp>
    </p:spTree>
    <p:extLst>
      <p:ext uri="{BB962C8B-B14F-4D97-AF65-F5344CB8AC3E}">
        <p14:creationId xmlns:p14="http://schemas.microsoft.com/office/powerpoint/2010/main" val="2853736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02A-B361-46AE-9A18-ED7EA18BCE87}"/>
              </a:ext>
            </a:extLst>
          </p:cNvPr>
          <p:cNvSpPr>
            <a:spLocks noGrp="1"/>
          </p:cNvSpPr>
          <p:nvPr>
            <p:ph type="title"/>
          </p:nvPr>
        </p:nvSpPr>
        <p:spPr>
          <a:xfrm>
            <a:off x="457200" y="569852"/>
            <a:ext cx="8229600" cy="802310"/>
          </a:xfrm>
        </p:spPr>
        <p:txBody>
          <a:bodyPr wrap="square" anchor="b">
            <a:normAutofit/>
          </a:bodyPr>
          <a:lstStyle/>
          <a:p>
            <a:r>
              <a:rPr lang="en-GB" b="0"/>
              <a:t>Thank you</a:t>
            </a:r>
          </a:p>
        </p:txBody>
      </p:sp>
      <p:pic>
        <p:nvPicPr>
          <p:cNvPr id="8" name="Content Placeholder 7">
            <a:extLst>
              <a:ext uri="{FF2B5EF4-FFF2-40B4-BE49-F238E27FC236}">
                <a16:creationId xmlns:a16="http://schemas.microsoft.com/office/drawing/2014/main" id="{77E3F786-CF25-47AB-9742-FC9B5D9A838A}"/>
              </a:ext>
              <a:ext uri="{C183D7F6-B498-43B3-948B-1728B52AA6E4}">
                <adec:decorative xmlns:adec="http://schemas.microsoft.com/office/drawing/2017/decorative" val="1"/>
              </a:ext>
            </a:extLst>
          </p:cNvPr>
          <p:cNvPicPr>
            <a:picLocks noGrp="1" noChangeAspect="1"/>
          </p:cNvPicPr>
          <p:nvPr>
            <p:ph idx="1"/>
          </p:nvPr>
        </p:nvPicPr>
        <p:blipFill rotWithShape="1">
          <a:blip r:embed="rId3"/>
          <a:srcRect t="15358" b="12796"/>
          <a:stretch/>
        </p:blipFill>
        <p:spPr>
          <a:xfrm>
            <a:off x="457200" y="1638300"/>
            <a:ext cx="8229600" cy="2956322"/>
          </a:xfrm>
          <a:noFill/>
          <a:ln w="38100">
            <a:solidFill>
              <a:schemeClr val="tx1"/>
            </a:solidFill>
          </a:ln>
        </p:spPr>
      </p:pic>
    </p:spTree>
    <p:extLst>
      <p:ext uri="{BB962C8B-B14F-4D97-AF65-F5344CB8AC3E}">
        <p14:creationId xmlns:p14="http://schemas.microsoft.com/office/powerpoint/2010/main" val="1693675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8D6734-BBD2-4AF8-BC2F-3E86B40132A1}"/>
              </a:ext>
            </a:extLst>
          </p:cNvPr>
          <p:cNvSpPr>
            <a:spLocks noGrp="1"/>
          </p:cNvSpPr>
          <p:nvPr>
            <p:ph type="title"/>
          </p:nvPr>
        </p:nvSpPr>
        <p:spPr/>
        <p:txBody>
          <a:bodyPr/>
          <a:lstStyle/>
          <a:p>
            <a:r>
              <a:rPr lang="en-GB"/>
              <a:t>Online materials available</a:t>
            </a:r>
          </a:p>
        </p:txBody>
      </p:sp>
      <p:pic>
        <p:nvPicPr>
          <p:cNvPr id="6" name="Content Placeholder 5">
            <a:extLst>
              <a:ext uri="{FF2B5EF4-FFF2-40B4-BE49-F238E27FC236}">
                <a16:creationId xmlns:a16="http://schemas.microsoft.com/office/drawing/2014/main" id="{173BE777-C95E-4C00-85DC-9A87F3684499}"/>
              </a:ext>
            </a:extLst>
          </p:cNvPr>
          <p:cNvPicPr>
            <a:picLocks noGrp="1" noChangeAspect="1"/>
          </p:cNvPicPr>
          <p:nvPr>
            <p:ph sz="half" idx="1"/>
          </p:nvPr>
        </p:nvPicPr>
        <p:blipFill>
          <a:blip r:embed="rId3"/>
          <a:stretch>
            <a:fillRect/>
          </a:stretch>
        </p:blipFill>
        <p:spPr>
          <a:xfrm>
            <a:off x="1625816" y="1638300"/>
            <a:ext cx="1585749" cy="2729898"/>
          </a:xfrm>
          <a:ln w="38100">
            <a:solidFill>
              <a:schemeClr val="tx1"/>
            </a:solidFill>
          </a:ln>
        </p:spPr>
      </p:pic>
      <p:sp>
        <p:nvSpPr>
          <p:cNvPr id="4" name="Content Placeholder 3">
            <a:extLst>
              <a:ext uri="{FF2B5EF4-FFF2-40B4-BE49-F238E27FC236}">
                <a16:creationId xmlns:a16="http://schemas.microsoft.com/office/drawing/2014/main" id="{6C20D8EB-F044-4ECF-BB8E-25D2BB974112}"/>
              </a:ext>
            </a:extLst>
          </p:cNvPr>
          <p:cNvSpPr>
            <a:spLocks noGrp="1"/>
          </p:cNvSpPr>
          <p:nvPr>
            <p:ph sz="half" idx="2"/>
          </p:nvPr>
        </p:nvSpPr>
        <p:spPr/>
        <p:txBody>
          <a:bodyPr anchor="ctr"/>
          <a:lstStyle/>
          <a:p>
            <a:pPr marL="0" indent="0">
              <a:buNone/>
            </a:pPr>
            <a:r>
              <a:rPr lang="en-GB">
                <a:hlinkClick r:id="rId4"/>
              </a:rPr>
              <a:t>https://go.soton.ac.uk/allies</a:t>
            </a:r>
            <a:endParaRPr lang="en-GB"/>
          </a:p>
          <a:p>
            <a:pPr marL="0" indent="0">
              <a:buNone/>
            </a:pPr>
            <a:endParaRPr lang="en-GB"/>
          </a:p>
        </p:txBody>
      </p:sp>
    </p:spTree>
    <p:extLst>
      <p:ext uri="{BB962C8B-B14F-4D97-AF65-F5344CB8AC3E}">
        <p14:creationId xmlns:p14="http://schemas.microsoft.com/office/powerpoint/2010/main" val="223234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7CC6-AE28-4CA3-BD56-9C16B3C0CAEA}"/>
              </a:ext>
            </a:extLst>
          </p:cNvPr>
          <p:cNvSpPr>
            <a:spLocks noGrp="1"/>
          </p:cNvSpPr>
          <p:nvPr>
            <p:ph type="title"/>
          </p:nvPr>
        </p:nvSpPr>
        <p:spPr/>
        <p:txBody>
          <a:bodyPr/>
          <a:lstStyle/>
          <a:p>
            <a:r>
              <a:rPr lang="en-GB" b="0"/>
              <a:t>About Ally: Alternative formats </a:t>
            </a:r>
            <a:r>
              <a:rPr lang="en-GB" b="0">
                <a:solidFill>
                  <a:schemeClr val="bg1"/>
                </a:solidFill>
              </a:rPr>
              <a:t>0</a:t>
            </a:r>
          </a:p>
        </p:txBody>
      </p:sp>
      <p:sp>
        <p:nvSpPr>
          <p:cNvPr id="17" name="Content Placeholder 2">
            <a:extLst>
              <a:ext uri="{FF2B5EF4-FFF2-40B4-BE49-F238E27FC236}">
                <a16:creationId xmlns:a16="http://schemas.microsoft.com/office/drawing/2014/main" id="{35C79D78-8F66-477A-BCE5-5282B33EE366}"/>
              </a:ext>
            </a:extLst>
          </p:cNvPr>
          <p:cNvSpPr txBox="1">
            <a:spLocks/>
          </p:cNvSpPr>
          <p:nvPr/>
        </p:nvSpPr>
        <p:spPr bwMode="auto">
          <a:xfrm>
            <a:off x="457200" y="1638300"/>
            <a:ext cx="2991600" cy="5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000" kern="1200">
                <a:solidFill>
                  <a:srgbClr val="005C6E"/>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000" kern="1200">
                <a:solidFill>
                  <a:srgbClr val="005C6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Original module materials</a:t>
            </a:r>
          </a:p>
        </p:txBody>
      </p:sp>
      <p:pic>
        <p:nvPicPr>
          <p:cNvPr id="1026" name="Picture 2" descr="Microsoft Word File..">
            <a:extLst>
              <a:ext uri="{FF2B5EF4-FFF2-40B4-BE49-F238E27FC236}">
                <a16:creationId xmlns:a16="http://schemas.microsoft.com/office/drawing/2014/main" id="{532FFBBC-B8CC-47A8-BA05-137B891E15A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79690" y="2171023"/>
            <a:ext cx="1543510" cy="96469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File">
            <a:extLst>
              <a:ext uri="{FF2B5EF4-FFF2-40B4-BE49-F238E27FC236}">
                <a16:creationId xmlns:a16="http://schemas.microsoft.com/office/drawing/2014/main" id="{F5526DF5-F0D3-4206-A609-B430C2CCDA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79" r="5877"/>
          <a:stretch/>
        </p:blipFill>
        <p:spPr bwMode="auto">
          <a:xfrm>
            <a:off x="1868583" y="2191120"/>
            <a:ext cx="800708" cy="94932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DF file">
            <a:extLst>
              <a:ext uri="{FF2B5EF4-FFF2-40B4-BE49-F238E27FC236}">
                <a16:creationId xmlns:a16="http://schemas.microsoft.com/office/drawing/2014/main" id="{9CA6E4A1-CCBB-4915-90D5-855B2CC47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200" y="3227264"/>
            <a:ext cx="835890" cy="1026643"/>
          </a:xfrm>
          <a:prstGeom prst="rect">
            <a:avLst/>
          </a:prstGeom>
          <a:noFill/>
          <a:extLst>
            <a:ext uri="{909E8E84-426E-40DD-AFC4-6F175D3DCCD1}">
              <a14:hiddenFill xmlns:a14="http://schemas.microsoft.com/office/drawing/2010/main">
                <a:solidFill>
                  <a:srgbClr val="FFFFFF"/>
                </a:solidFill>
              </a14:hiddenFill>
            </a:ext>
          </a:extLst>
        </p:spPr>
      </p:pic>
      <p:pic>
        <p:nvPicPr>
          <p:cNvPr id="19" name="Content Placeholder 14" descr="Blackboard Ally">
            <a:extLst>
              <a:ext uri="{FF2B5EF4-FFF2-40B4-BE49-F238E27FC236}">
                <a16:creationId xmlns:a16="http://schemas.microsoft.com/office/drawing/2014/main" id="{7EEDE148-089E-415C-93C5-3A99697CB6E3}"/>
              </a:ext>
            </a:extLst>
          </p:cNvPr>
          <p:cNvPicPr>
            <a:picLocks noChangeAspect="1"/>
          </p:cNvPicPr>
          <p:nvPr/>
        </p:nvPicPr>
        <p:blipFill rotWithShape="1">
          <a:blip r:embed="rId6"/>
          <a:srcRect t="31870" b="35352"/>
          <a:stretch/>
        </p:blipFill>
        <p:spPr bwMode="auto">
          <a:xfrm>
            <a:off x="3711033" y="2453028"/>
            <a:ext cx="1507327" cy="49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descr="File conversion into">
            <a:extLst>
              <a:ext uri="{FF2B5EF4-FFF2-40B4-BE49-F238E27FC236}">
                <a16:creationId xmlns:a16="http://schemas.microsoft.com/office/drawing/2014/main" id="{2CE595A4-A146-49C9-A587-F50DCE7DB559}"/>
              </a:ext>
            </a:extLst>
          </p:cNvPr>
          <p:cNvCxnSpPr>
            <a:cxnSpLocks/>
          </p:cNvCxnSpPr>
          <p:nvPr/>
        </p:nvCxnSpPr>
        <p:spPr>
          <a:xfrm>
            <a:off x="3734804" y="3135716"/>
            <a:ext cx="1483556" cy="0"/>
          </a:xfrm>
          <a:prstGeom prst="straightConnector1">
            <a:avLst/>
          </a:prstGeom>
          <a:ln w="76200">
            <a:solidFill>
              <a:srgbClr val="1D5A60"/>
            </a:solidFill>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2">
            <a:extLst>
              <a:ext uri="{FF2B5EF4-FFF2-40B4-BE49-F238E27FC236}">
                <a16:creationId xmlns:a16="http://schemas.microsoft.com/office/drawing/2014/main" id="{07580D54-0CE3-4EE8-80F8-0DCB87126CF9}"/>
              </a:ext>
            </a:extLst>
          </p:cNvPr>
          <p:cNvSpPr txBox="1">
            <a:spLocks/>
          </p:cNvSpPr>
          <p:nvPr/>
        </p:nvSpPr>
        <p:spPr bwMode="auto">
          <a:xfrm>
            <a:off x="6052800" y="1633583"/>
            <a:ext cx="2342400" cy="5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000" kern="1200">
                <a:solidFill>
                  <a:srgbClr val="005C6E"/>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000" kern="1200">
                <a:solidFill>
                  <a:srgbClr val="005C6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Alternative formats</a:t>
            </a:r>
          </a:p>
        </p:txBody>
      </p:sp>
      <p:pic>
        <p:nvPicPr>
          <p:cNvPr id="1030" name="Picture 6" descr="Music file">
            <a:extLst>
              <a:ext uri="{FF2B5EF4-FFF2-40B4-BE49-F238E27FC236}">
                <a16:creationId xmlns:a16="http://schemas.microsoft.com/office/drawing/2014/main" id="{9C2673CF-9C01-408E-8515-2FABD04B27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42" t="2226" r="10916" b="3825"/>
          <a:stretch/>
        </p:blipFill>
        <p:spPr bwMode="auto">
          <a:xfrm>
            <a:off x="6123013" y="2320477"/>
            <a:ext cx="428865" cy="5795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eeLine Reader">
            <a:extLst>
              <a:ext uri="{FF2B5EF4-FFF2-40B4-BE49-F238E27FC236}">
                <a16:creationId xmlns:a16="http://schemas.microsoft.com/office/drawing/2014/main" id="{A2E3F117-37FE-4D70-B687-6CDA63D006D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442" t="33505" r="35862" b="33648"/>
          <a:stretch/>
        </p:blipFill>
        <p:spPr bwMode="auto">
          <a:xfrm>
            <a:off x="6446781" y="3670558"/>
            <a:ext cx="509652" cy="5833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ML File">
            <a:extLst>
              <a:ext uri="{FF2B5EF4-FFF2-40B4-BE49-F238E27FC236}">
                <a16:creationId xmlns:a16="http://schemas.microsoft.com/office/drawing/2014/main" id="{BC042D8E-62FE-4D1C-9A06-4151771078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3286" y="3056953"/>
            <a:ext cx="728321" cy="7283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lectronic Braille">
            <a:extLst>
              <a:ext uri="{FF2B5EF4-FFF2-40B4-BE49-F238E27FC236}">
                <a16:creationId xmlns:a16="http://schemas.microsoft.com/office/drawing/2014/main" id="{CDB43603-EA95-4D1E-830B-127F8155A74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325" t="25320" r="25016" b="24222"/>
          <a:stretch/>
        </p:blipFill>
        <p:spPr bwMode="auto">
          <a:xfrm>
            <a:off x="6701607" y="2039107"/>
            <a:ext cx="636365" cy="6466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agged PDF">
            <a:extLst>
              <a:ext uri="{FF2B5EF4-FFF2-40B4-BE49-F238E27FC236}">
                <a16:creationId xmlns:a16="http://schemas.microsoft.com/office/drawing/2014/main" id="{90FE24AC-0695-4FE7-9279-1CE844A64F5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961" t="13120" r="34882" b="29714"/>
          <a:stretch/>
        </p:blipFill>
        <p:spPr bwMode="auto">
          <a:xfrm>
            <a:off x="6752960" y="2999314"/>
            <a:ext cx="728322" cy="6902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ub">
            <a:extLst>
              <a:ext uri="{FF2B5EF4-FFF2-40B4-BE49-F238E27FC236}">
                <a16:creationId xmlns:a16="http://schemas.microsoft.com/office/drawing/2014/main" id="{E0C8747C-11FF-4DC8-850E-54F026435B41}"/>
              </a:ext>
            </a:extLst>
          </p:cNvPr>
          <p:cNvPicPr>
            <a:picLocks noGrp="1" noChangeAspect="1" noChangeArrowheads="1"/>
          </p:cNvPicPr>
          <p:nvPr>
            <p:ph sz="half" idx="2"/>
          </p:nvPr>
        </p:nvPicPr>
        <p:blipFill>
          <a:blip r:embed="rId12">
            <a:extLst>
              <a:ext uri="{28A0092B-C50C-407E-A947-70E740481C1C}">
                <a14:useLocalDpi xmlns:a14="http://schemas.microsoft.com/office/drawing/2010/main" val="0"/>
              </a:ext>
            </a:extLst>
          </a:blip>
          <a:srcRect/>
          <a:stretch>
            <a:fillRect/>
          </a:stretch>
        </p:blipFill>
        <p:spPr bwMode="auto">
          <a:xfrm>
            <a:off x="7379914" y="2300373"/>
            <a:ext cx="799375" cy="7993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tical character recognition">
            <a:extLst>
              <a:ext uri="{FF2B5EF4-FFF2-40B4-BE49-F238E27FC236}">
                <a16:creationId xmlns:a16="http://schemas.microsoft.com/office/drawing/2014/main" id="{8C369D96-6EE4-4ABE-A40B-2DA1204CA94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88627" y="3309498"/>
            <a:ext cx="722119" cy="7221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owerPoint File">
            <a:extLst>
              <a:ext uri="{FF2B5EF4-FFF2-40B4-BE49-F238E27FC236}">
                <a16:creationId xmlns:a16="http://schemas.microsoft.com/office/drawing/2014/main" id="{635D121A-6C5C-4B22-BAD7-8397E10AB1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9846" y="3209449"/>
            <a:ext cx="1109103" cy="110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46"/>
                                        </p:tgtEl>
                                        <p:attrNameLst>
                                          <p:attrName>style.visibility</p:attrName>
                                        </p:attrNameLst>
                                      </p:cBhvr>
                                      <p:to>
                                        <p:strVal val="visible"/>
                                      </p:to>
                                    </p:set>
                                    <p:animEffect transition="in" filter="fade">
                                      <p:cBhvr>
                                        <p:cTn id="10" dur="500"/>
                                        <p:tgtEl>
                                          <p:spTgt spid="1046"/>
                                        </p:tgtEl>
                                      </p:cBhvr>
                                    </p:animEffect>
                                  </p:childTnLst>
                                </p:cTn>
                              </p:par>
                              <p:par>
                                <p:cTn id="11" presetID="10" presetClass="entr" presetSubtype="0" fill="hold" nodeType="withEffect">
                                  <p:stCondLst>
                                    <p:cond delay="0"/>
                                  </p:stCondLst>
                                  <p:childTnLst>
                                    <p:set>
                                      <p:cBhvr>
                                        <p:cTn id="12" dur="1" fill="hold">
                                          <p:stCondLst>
                                            <p:cond delay="0"/>
                                          </p:stCondLst>
                                        </p:cTn>
                                        <p:tgtEl>
                                          <p:spTgt spid="1044"/>
                                        </p:tgtEl>
                                        <p:attrNameLst>
                                          <p:attrName>style.visibility</p:attrName>
                                        </p:attrNameLst>
                                      </p:cBhvr>
                                      <p:to>
                                        <p:strVal val="visible"/>
                                      </p:to>
                                    </p:set>
                                    <p:animEffect transition="in" filter="fade">
                                      <p:cBhvr>
                                        <p:cTn id="13" dur="500"/>
                                        <p:tgtEl>
                                          <p:spTgt spid="1044"/>
                                        </p:tgtEl>
                                      </p:cBhvr>
                                    </p:animEffect>
                                  </p:childTnLst>
                                </p:cTn>
                              </p:par>
                              <p:par>
                                <p:cTn id="14" presetID="10" presetClass="entr" presetSubtype="0" fill="hold" nodeType="withEffect">
                                  <p:stCondLst>
                                    <p:cond delay="0"/>
                                  </p:stCondLst>
                                  <p:childTnLst>
                                    <p:set>
                                      <p:cBhvr>
                                        <p:cTn id="15" dur="1" fill="hold">
                                          <p:stCondLst>
                                            <p:cond delay="0"/>
                                          </p:stCondLst>
                                        </p:cTn>
                                        <p:tgtEl>
                                          <p:spTgt spid="1042"/>
                                        </p:tgtEl>
                                        <p:attrNameLst>
                                          <p:attrName>style.visibility</p:attrName>
                                        </p:attrNameLst>
                                      </p:cBhvr>
                                      <p:to>
                                        <p:strVal val="visible"/>
                                      </p:to>
                                    </p:set>
                                    <p:animEffect transition="in" filter="fade">
                                      <p:cBhvr>
                                        <p:cTn id="16" dur="500"/>
                                        <p:tgtEl>
                                          <p:spTgt spid="104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034"/>
                                        </p:tgtEl>
                                        <p:attrNameLst>
                                          <p:attrName>style.visibility</p:attrName>
                                        </p:attrNameLst>
                                      </p:cBhvr>
                                      <p:to>
                                        <p:strVal val="visible"/>
                                      </p:to>
                                    </p:set>
                                    <p:animEffect transition="in" filter="fade">
                                      <p:cBhvr>
                                        <p:cTn id="32" dur="500"/>
                                        <p:tgtEl>
                                          <p:spTgt spid="1034"/>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038"/>
                                        </p:tgtEl>
                                        <p:attrNameLst>
                                          <p:attrName>style.visibility</p:attrName>
                                        </p:attrNameLst>
                                      </p:cBhvr>
                                      <p:to>
                                        <p:strVal val="visible"/>
                                      </p:to>
                                    </p:set>
                                    <p:animEffect transition="in" filter="fade">
                                      <p:cBhvr>
                                        <p:cTn id="36" dur="500"/>
                                        <p:tgtEl>
                                          <p:spTgt spid="1038"/>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032"/>
                                        </p:tgtEl>
                                        <p:attrNameLst>
                                          <p:attrName>style.visibility</p:attrName>
                                        </p:attrNameLst>
                                      </p:cBhvr>
                                      <p:to>
                                        <p:strVal val="visible"/>
                                      </p:to>
                                    </p:set>
                                    <p:animEffect transition="in" filter="fade">
                                      <p:cBhvr>
                                        <p:cTn id="40" dur="500"/>
                                        <p:tgtEl>
                                          <p:spTgt spid="103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1036"/>
                                        </p:tgtEl>
                                        <p:attrNameLst>
                                          <p:attrName>style.visibility</p:attrName>
                                        </p:attrNameLst>
                                      </p:cBhvr>
                                      <p:to>
                                        <p:strVal val="visible"/>
                                      </p:to>
                                    </p:set>
                                    <p:animEffect transition="in" filter="fade">
                                      <p:cBhvr>
                                        <p:cTn id="44" dur="500"/>
                                        <p:tgtEl>
                                          <p:spTgt spid="1036"/>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1028"/>
                                        </p:tgtEl>
                                        <p:attrNameLst>
                                          <p:attrName>style.visibility</p:attrName>
                                        </p:attrNameLst>
                                      </p:cBhvr>
                                      <p:to>
                                        <p:strVal val="visible"/>
                                      </p:to>
                                    </p:set>
                                    <p:animEffect transition="in" filter="fade">
                                      <p:cBhvr>
                                        <p:cTn id="48" dur="500"/>
                                        <p:tgtEl>
                                          <p:spTgt spid="1028"/>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1040"/>
                                        </p:tgtEl>
                                        <p:attrNameLst>
                                          <p:attrName>style.visibility</p:attrName>
                                        </p:attrNameLst>
                                      </p:cBhvr>
                                      <p:to>
                                        <p:strVal val="visible"/>
                                      </p:to>
                                    </p:set>
                                    <p:animEffect transition="in" filter="fade">
                                      <p:cBhvr>
                                        <p:cTn id="52"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6845-FFEC-4F80-9B21-6A215DB89C7C}"/>
              </a:ext>
            </a:extLst>
          </p:cNvPr>
          <p:cNvSpPr>
            <a:spLocks noGrp="1"/>
          </p:cNvSpPr>
          <p:nvPr>
            <p:ph type="title"/>
          </p:nvPr>
        </p:nvSpPr>
        <p:spPr/>
        <p:txBody>
          <a:bodyPr/>
          <a:lstStyle/>
          <a:p>
            <a:r>
              <a:rPr lang="en-GB" b="0"/>
              <a:t>About Ally: </a:t>
            </a:r>
            <a:r>
              <a:rPr lang="en-GB"/>
              <a:t>Assist staff with accessibility </a:t>
            </a:r>
            <a:r>
              <a:rPr lang="en-GB">
                <a:solidFill>
                  <a:schemeClr val="bg1"/>
                </a:solidFill>
              </a:rPr>
              <a:t>2</a:t>
            </a:r>
          </a:p>
        </p:txBody>
      </p:sp>
      <p:pic>
        <p:nvPicPr>
          <p:cNvPr id="6" name="Content Placeholder 7" descr="Ally instructor screen shows a document with insufficient contrast.">
            <a:extLst>
              <a:ext uri="{FF2B5EF4-FFF2-40B4-BE49-F238E27FC236}">
                <a16:creationId xmlns:a16="http://schemas.microsoft.com/office/drawing/2014/main" id="{C8C18083-1C17-48DC-8259-AE0248EE544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894" t="10436" r="44290" b="61005"/>
          <a:stretch/>
        </p:blipFill>
        <p:spPr>
          <a:xfrm>
            <a:off x="529442" y="1606277"/>
            <a:ext cx="3894802" cy="2107790"/>
          </a:xfrm>
          <a:ln w="38100">
            <a:solidFill>
              <a:schemeClr val="tx1"/>
            </a:solidFill>
          </a:ln>
        </p:spPr>
      </p:pic>
      <p:pic>
        <p:nvPicPr>
          <p:cNvPr id="5" name="Content Placeholder 7" descr="Ally instructor screen shows a document with insufficient contrast.">
            <a:extLst>
              <a:ext uri="{FF2B5EF4-FFF2-40B4-BE49-F238E27FC236}">
                <a16:creationId xmlns:a16="http://schemas.microsoft.com/office/drawing/2014/main" id="{5D48B1D5-DC04-4545-9F33-B528387B8628}"/>
              </a:ext>
            </a:extLst>
          </p:cNvPr>
          <p:cNvPicPr>
            <a:picLocks noChangeAspect="1"/>
          </p:cNvPicPr>
          <p:nvPr/>
        </p:nvPicPr>
        <p:blipFill rotWithShape="1">
          <a:blip r:embed="rId3">
            <a:extLst>
              <a:ext uri="{28A0092B-C50C-407E-A947-70E740481C1C}">
                <a14:useLocalDpi xmlns:a14="http://schemas.microsoft.com/office/drawing/2010/main" val="0"/>
              </a:ext>
            </a:extLst>
          </a:blip>
          <a:srcRect l="69063" t="10436" r="4173" b="50202"/>
          <a:stretch/>
        </p:blipFill>
        <p:spPr bwMode="auto">
          <a:xfrm>
            <a:off x="4243224" y="1651376"/>
            <a:ext cx="2519885" cy="272595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4" name="Content Placeholder 7" descr="Ally instructor screen shows a document with insufficient contrast.">
            <a:extLst>
              <a:ext uri="{FF2B5EF4-FFF2-40B4-BE49-F238E27FC236}">
                <a16:creationId xmlns:a16="http://schemas.microsoft.com/office/drawing/2014/main" id="{802D8B07-9437-4212-88E6-0427B7C347E7}"/>
              </a:ext>
            </a:extLst>
          </p:cNvPr>
          <p:cNvPicPr>
            <a:picLocks noChangeAspect="1"/>
          </p:cNvPicPr>
          <p:nvPr/>
        </p:nvPicPr>
        <p:blipFill rotWithShape="1">
          <a:blip r:embed="rId3">
            <a:extLst>
              <a:ext uri="{28A0092B-C50C-407E-A947-70E740481C1C}">
                <a14:useLocalDpi xmlns:a14="http://schemas.microsoft.com/office/drawing/2010/main" val="0"/>
              </a:ext>
            </a:extLst>
          </a:blip>
          <a:srcRect l="69913" t="50015" r="5040" b="25402"/>
          <a:stretch/>
        </p:blipFill>
        <p:spPr bwMode="auto">
          <a:xfrm>
            <a:off x="6589790" y="2803584"/>
            <a:ext cx="2179809" cy="157374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84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0DDCD-42D6-4627-BE03-A4E8AEF72A02}"/>
              </a:ext>
            </a:extLst>
          </p:cNvPr>
          <p:cNvSpPr>
            <a:spLocks noGrp="1"/>
          </p:cNvSpPr>
          <p:nvPr>
            <p:ph type="title"/>
          </p:nvPr>
        </p:nvSpPr>
        <p:spPr/>
        <p:txBody>
          <a:bodyPr/>
          <a:lstStyle/>
          <a:p>
            <a:r>
              <a:rPr lang="en-US"/>
              <a:t>Ally Reporting / Initial Rollout plans</a:t>
            </a:r>
          </a:p>
        </p:txBody>
      </p:sp>
      <p:graphicFrame>
        <p:nvGraphicFramePr>
          <p:cNvPr id="5" name="Content Placeholder 2" descr="File score&#10;WYSIWYG score&#10;Overall score&#10;">
            <a:extLst>
              <a:ext uri="{FF2B5EF4-FFF2-40B4-BE49-F238E27FC236}">
                <a16:creationId xmlns:a16="http://schemas.microsoft.com/office/drawing/2014/main" id="{CDA93E13-D244-4B2E-8899-ACA80650198A}"/>
              </a:ext>
            </a:extLst>
          </p:cNvPr>
          <p:cNvGraphicFramePr>
            <a:graphicFrameLocks noGrp="1"/>
          </p:cNvGraphicFramePr>
          <p:nvPr>
            <p:ph sz="half" idx="1"/>
            <p:extLst>
              <p:ext uri="{D42A27DB-BD31-4B8C-83A1-F6EECF244321}">
                <p14:modId xmlns:p14="http://schemas.microsoft.com/office/powerpoint/2010/main" val="3322322888"/>
              </p:ext>
            </p:extLst>
          </p:nvPr>
        </p:nvGraphicFramePr>
        <p:xfrm>
          <a:off x="457200" y="1638300"/>
          <a:ext cx="4038600" cy="2718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2" descr="Recruitment of 5 interns (Accessibility Allies) for 11 weeks to conduct targeted remediation work on files in Blackboard courses over the summer..&#10;Student/staff facing comms about Alternative formats and their benefits &#10;Ally “roadshows” and outreach activities&#10;">
            <a:extLst>
              <a:ext uri="{FF2B5EF4-FFF2-40B4-BE49-F238E27FC236}">
                <a16:creationId xmlns:a16="http://schemas.microsoft.com/office/drawing/2014/main" id="{A27E1F12-FB75-4647-A5C4-560A033EC4EC}"/>
              </a:ext>
            </a:extLst>
          </p:cNvPr>
          <p:cNvGraphicFramePr>
            <a:graphicFrameLocks noGrp="1"/>
          </p:cNvGraphicFramePr>
          <p:nvPr>
            <p:ph sz="half" idx="2"/>
            <p:extLst>
              <p:ext uri="{D42A27DB-BD31-4B8C-83A1-F6EECF244321}">
                <p14:modId xmlns:p14="http://schemas.microsoft.com/office/powerpoint/2010/main" val="675967164"/>
              </p:ext>
            </p:extLst>
          </p:nvPr>
        </p:nvGraphicFramePr>
        <p:xfrm>
          <a:off x="4648200" y="1638300"/>
          <a:ext cx="4038600" cy="27180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5582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8A6A-D9FB-4CD3-9D5B-EE4FE8CDFD61}"/>
              </a:ext>
            </a:extLst>
          </p:cNvPr>
          <p:cNvSpPr>
            <a:spLocks noGrp="1"/>
          </p:cNvSpPr>
          <p:nvPr>
            <p:ph type="title"/>
          </p:nvPr>
        </p:nvSpPr>
        <p:spPr/>
        <p:txBody>
          <a:bodyPr/>
          <a:lstStyle/>
          <a:p>
            <a:r>
              <a:rPr lang="en-GB"/>
              <a:t>Accessibility Allies! </a:t>
            </a:r>
            <a:r>
              <a:rPr lang="en-GB">
                <a:solidFill>
                  <a:schemeClr val="bg1"/>
                </a:solidFill>
              </a:rPr>
              <a:t>Preparation and initiation</a:t>
            </a:r>
          </a:p>
        </p:txBody>
      </p:sp>
      <p:graphicFrame>
        <p:nvGraphicFramePr>
          <p:cNvPr id="4" name="Content Placeholder 3" descr="Preparation and initiation&#10;">
            <a:extLst>
              <a:ext uri="{FF2B5EF4-FFF2-40B4-BE49-F238E27FC236}">
                <a16:creationId xmlns:a16="http://schemas.microsoft.com/office/drawing/2014/main" id="{61EB9DDA-60CE-488C-8AD3-258CC332873B}"/>
              </a:ext>
            </a:extLst>
          </p:cNvPr>
          <p:cNvGraphicFramePr>
            <a:graphicFrameLocks noGrp="1"/>
          </p:cNvGraphicFramePr>
          <p:nvPr>
            <p:ph idx="1"/>
            <p:extLst>
              <p:ext uri="{D42A27DB-BD31-4B8C-83A1-F6EECF244321}">
                <p14:modId xmlns:p14="http://schemas.microsoft.com/office/powerpoint/2010/main" val="2244833147"/>
              </p:ext>
            </p:extLst>
          </p:nvPr>
        </p:nvGraphicFramePr>
        <p:xfrm>
          <a:off x="457200" y="1638301"/>
          <a:ext cx="8229600" cy="2735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058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A5CD-A110-4092-821B-FF67ABEAE55E}"/>
              </a:ext>
            </a:extLst>
          </p:cNvPr>
          <p:cNvSpPr>
            <a:spLocks noGrp="1"/>
          </p:cNvSpPr>
          <p:nvPr>
            <p:ph type="title"/>
          </p:nvPr>
        </p:nvSpPr>
        <p:spPr>
          <a:xfrm>
            <a:off x="457200" y="571501"/>
            <a:ext cx="8229600" cy="800298"/>
          </a:xfrm>
        </p:spPr>
        <p:txBody>
          <a:bodyPr wrap="square" anchor="b">
            <a:normAutofit/>
          </a:bodyPr>
          <a:lstStyle/>
          <a:p>
            <a:r>
              <a:rPr lang="en-GB" b="0"/>
              <a:t>Our expectations for the internship</a:t>
            </a:r>
            <a:endParaRPr lang="en-GB"/>
          </a:p>
        </p:txBody>
      </p:sp>
      <p:graphicFrame>
        <p:nvGraphicFramePr>
          <p:cNvPr id="5" name="Content Placeholder 2">
            <a:extLst>
              <a:ext uri="{FF2B5EF4-FFF2-40B4-BE49-F238E27FC236}">
                <a16:creationId xmlns:a16="http://schemas.microsoft.com/office/drawing/2014/main" id="{CA4C1AF0-E7AE-46C0-B5D3-6867B1DB7A26}"/>
              </a:ext>
            </a:extLst>
          </p:cNvPr>
          <p:cNvGraphicFramePr>
            <a:graphicFrameLocks noGrp="1"/>
          </p:cNvGraphicFramePr>
          <p:nvPr>
            <p:ph idx="1"/>
            <p:extLst>
              <p:ext uri="{D42A27DB-BD31-4B8C-83A1-F6EECF244321}">
                <p14:modId xmlns:p14="http://schemas.microsoft.com/office/powerpoint/2010/main" val="619731786"/>
              </p:ext>
            </p:extLst>
          </p:nvPr>
        </p:nvGraphicFramePr>
        <p:xfrm>
          <a:off x="457200" y="1638300"/>
          <a:ext cx="8229600" cy="2709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28859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70c06e1a-17bd-4a81-a185-1fba7cc04f87"/>
</p:tagLst>
</file>

<file path=ppt/theme/theme1.xml><?xml version="1.0" encoding="utf-8"?>
<a:theme xmlns:a="http://schemas.openxmlformats.org/drawingml/2006/main" name="AbilityNet Theme June 2014">
  <a:themeElements>
    <a:clrScheme name="Custom 2">
      <a:dk1>
        <a:srgbClr val="0E3C20"/>
      </a:dk1>
      <a:lt1>
        <a:sysClr val="window" lastClr="FFFFFF"/>
      </a:lt1>
      <a:dk2>
        <a:srgbClr val="1F497D"/>
      </a:dk2>
      <a:lt2>
        <a:srgbClr val="E5EA8B"/>
      </a:lt2>
      <a:accent1>
        <a:srgbClr val="0E3C20"/>
      </a:accent1>
      <a:accent2>
        <a:srgbClr val="153566"/>
      </a:accent2>
      <a:accent3>
        <a:srgbClr val="461C68"/>
      </a:accent3>
      <a:accent4>
        <a:srgbClr val="7F1229"/>
      </a:accent4>
      <a:accent5>
        <a:srgbClr val="DDE6EE"/>
      </a:accent5>
      <a:accent6>
        <a:srgbClr val="F9E8ED"/>
      </a:accent6>
      <a:hlink>
        <a:srgbClr val="153566"/>
      </a:hlink>
      <a:folHlink>
        <a:srgbClr val="1535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bilityNet powerpoint template 4x3 V1 March 2018" id="{5B7310ED-77BD-E247-AB20-7C6FDFC2F53B}" vid="{39FC8AD2-E002-1842-9762-04B77B64AE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C21675CD310E1443933019CA0BE2B365" ma:contentTypeVersion="13" ma:contentTypeDescription="Create a new document." ma:contentTypeScope="" ma:versionID="6b77e7422dce7656dff866fcbe491db9">
  <xsd:schema xmlns:xsd="http://www.w3.org/2001/XMLSchema" xmlns:xs="http://www.w3.org/2001/XMLSchema" xmlns:p="http://schemas.microsoft.com/office/2006/metadata/properties" xmlns:ns2="fdbb9de6-19ea-48c5-8292-04ba77ba1b92" xmlns:ns3="c3c4427f-80b5-480a-81ea-762043c7c076" targetNamespace="http://schemas.microsoft.com/office/2006/metadata/properties" ma:root="true" ma:fieldsID="8d7e89ec0c59e6194a06f547f5d32dc2" ns2:_="" ns3:_="">
    <xsd:import namespace="fdbb9de6-19ea-48c5-8292-04ba77ba1b92"/>
    <xsd:import namespace="c3c4427f-80b5-480a-81ea-762043c7c07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bb9de6-19ea-48c5-8292-04ba77ba1b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c4427f-80b5-480a-81ea-762043c7c076"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33CDA1F-E962-465A-AA72-F3644410FADB}">
  <ds:schemaRefs>
    <ds:schemaRef ds:uri="http://purl.org/dc/dcmitype/"/>
    <ds:schemaRef ds:uri="http://schemas.microsoft.com/office/2006/metadata/properties"/>
    <ds:schemaRef ds:uri="http://schemas.microsoft.com/office/2006/documentManagement/types"/>
    <ds:schemaRef ds:uri="http://purl.org/dc/elements/1.1/"/>
    <ds:schemaRef ds:uri="fdbb9de6-19ea-48c5-8292-04ba77ba1b92"/>
    <ds:schemaRef ds:uri="http://www.w3.org/XML/1998/namespace"/>
    <ds:schemaRef ds:uri="http://schemas.microsoft.com/office/infopath/2007/PartnerControls"/>
    <ds:schemaRef ds:uri="http://schemas.openxmlformats.org/package/2006/metadata/core-properties"/>
    <ds:schemaRef ds:uri="c3c4427f-80b5-480a-81ea-762043c7c076"/>
    <ds:schemaRef ds:uri="http://purl.org/dc/terms/"/>
  </ds:schemaRefs>
</ds:datastoreItem>
</file>

<file path=customXml/itemProps2.xml><?xml version="1.0" encoding="utf-8"?>
<ds:datastoreItem xmlns:ds="http://schemas.openxmlformats.org/officeDocument/2006/customXml" ds:itemID="{E79455C6-1A17-4F71-9BE5-54246C6DCB9E}">
  <ds:schemaRefs>
    <ds:schemaRef ds:uri="http://schemas.microsoft.com/sharepoint/v3/contenttype/forms"/>
  </ds:schemaRefs>
</ds:datastoreItem>
</file>

<file path=customXml/itemProps3.xml><?xml version="1.0" encoding="utf-8"?>
<ds:datastoreItem xmlns:ds="http://schemas.openxmlformats.org/officeDocument/2006/customXml" ds:itemID="{A749D8ED-A502-46BD-8E98-97300D17FA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bb9de6-19ea-48c5-8292-04ba77ba1b92"/>
    <ds:schemaRef ds:uri="c3c4427f-80b5-480a-81ea-762043c7c0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AbilityNet Theme June 2014</Template>
  <TotalTime>166</TotalTime>
  <Words>4194</Words>
  <Application>Microsoft Office PowerPoint</Application>
  <PresentationFormat>On-screen Show (16:9)</PresentationFormat>
  <Paragraphs>509</Paragraphs>
  <Slides>37</Slides>
  <Notes>37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Segoe UI</vt:lpstr>
      <vt:lpstr>AbilityNet Theme June 2014</vt:lpstr>
      <vt:lpstr>Accessibility Allies at University of Southampton</vt:lpstr>
      <vt:lpstr>Who are we?</vt:lpstr>
      <vt:lpstr>What will we cover today?</vt:lpstr>
      <vt:lpstr>Online materials available</vt:lpstr>
      <vt:lpstr>About Ally: Alternative formats 0</vt:lpstr>
      <vt:lpstr>About Ally: Assist staff with accessibility 2</vt:lpstr>
      <vt:lpstr>Ally Reporting / Initial Rollout plans</vt:lpstr>
      <vt:lpstr>Accessibility Allies! Preparation and initiation</vt:lpstr>
      <vt:lpstr>Our expectations for the internship</vt:lpstr>
      <vt:lpstr>Recruitment</vt:lpstr>
      <vt:lpstr>Training materials</vt:lpstr>
      <vt:lpstr>Identifying modules for remediation</vt:lpstr>
      <vt:lpstr>Process for content remediation</vt:lpstr>
      <vt:lpstr>How to remediate content guide</vt:lpstr>
      <vt:lpstr>Accessibility Allies Assemble!</vt:lpstr>
      <vt:lpstr>Accessibility Allies! 2</vt:lpstr>
      <vt:lpstr>Using MS Planner to build a Kanban board 2</vt:lpstr>
      <vt:lpstr>Supporting Remediation activities</vt:lpstr>
      <vt:lpstr>Most common remediation techniques</vt:lpstr>
      <vt:lpstr>Subject matter expertise required?</vt:lpstr>
      <vt:lpstr>Debriefing the module leads</vt:lpstr>
      <vt:lpstr>Let’s hear from our interns!</vt:lpstr>
      <vt:lpstr>Accessibility Allies! 3</vt:lpstr>
      <vt:lpstr>From storyboard to video</vt:lpstr>
      <vt:lpstr>Instagram Takeover</vt:lpstr>
      <vt:lpstr>Podcasts and Presentations</vt:lpstr>
      <vt:lpstr>Accessibility Allies! 4</vt:lpstr>
      <vt:lpstr>How much impact?</vt:lpstr>
      <vt:lpstr>Comparing across faculties</vt:lpstr>
      <vt:lpstr>Who benefits?</vt:lpstr>
      <vt:lpstr>Feedback from staff 3</vt:lpstr>
      <vt:lpstr>Let’s hear again from our interns</vt:lpstr>
      <vt:lpstr>What would we do differently? 22</vt:lpstr>
      <vt:lpstr>Next steps</vt:lpstr>
      <vt:lpstr>Final thoughts</vt:lpstr>
      <vt:lpstr>Making IT accessible for all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AbilityNet Template – this is the title</dc:title>
  <dc:creator>Mark Gaddes</dc:creator>
  <cp:lastModifiedBy>Matthew Deeprose</cp:lastModifiedBy>
  <cp:revision>2</cp:revision>
  <dcterms:created xsi:type="dcterms:W3CDTF">2019-02-20T13:25:36Z</dcterms:created>
  <dcterms:modified xsi:type="dcterms:W3CDTF">2023-04-21T10:04:21Z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0x010100C21675CD310E1443933019CA0BE2B365</vt:lpwstr>
  </property>
</Properties>
</file>